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9" r:id="rId3"/>
    <p:sldId id="258" r:id="rId4"/>
    <p:sldId id="257" r:id="rId5"/>
    <p:sldId id="260" r:id="rId6"/>
    <p:sldId id="270" r:id="rId7"/>
    <p:sldId id="266" r:id="rId8"/>
    <p:sldId id="268" r:id="rId9"/>
    <p:sldId id="269" r:id="rId10"/>
    <p:sldId id="272" r:id="rId11"/>
    <p:sldId id="271" r:id="rId12"/>
    <p:sldId id="273" r:id="rId13"/>
    <p:sldId id="264" r:id="rId14"/>
    <p:sldId id="265" r:id="rId15"/>
  </p:sldIdLst>
  <p:sldSz cx="8999538" cy="6335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>
        <p:scale>
          <a:sx n="66" d="100"/>
          <a:sy n="66" d="100"/>
        </p:scale>
        <p:origin x="13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036887"/>
            <a:ext cx="7649607" cy="2205767"/>
          </a:xfrm>
        </p:spPr>
        <p:txBody>
          <a:bodyPr anchor="b"/>
          <a:lstStyle>
            <a:lvl1pPr algn="ctr">
              <a:defRPr sz="55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3327716"/>
            <a:ext cx="6749654" cy="1529664"/>
          </a:xfrm>
        </p:spPr>
        <p:txBody>
          <a:bodyPr/>
          <a:lstStyle>
            <a:lvl1pPr marL="0" indent="0" algn="ctr">
              <a:buNone/>
              <a:defRPr sz="2217"/>
            </a:lvl1pPr>
            <a:lvl2pPr marL="422361" indent="0" algn="ctr">
              <a:buNone/>
              <a:defRPr sz="1848"/>
            </a:lvl2pPr>
            <a:lvl3pPr marL="844723" indent="0" algn="ctr">
              <a:buNone/>
              <a:defRPr sz="1663"/>
            </a:lvl3pPr>
            <a:lvl4pPr marL="1267084" indent="0" algn="ctr">
              <a:buNone/>
              <a:defRPr sz="1478"/>
            </a:lvl4pPr>
            <a:lvl5pPr marL="1689445" indent="0" algn="ctr">
              <a:buNone/>
              <a:defRPr sz="1478"/>
            </a:lvl5pPr>
            <a:lvl6pPr marL="2111807" indent="0" algn="ctr">
              <a:buNone/>
              <a:defRPr sz="1478"/>
            </a:lvl6pPr>
            <a:lvl7pPr marL="2534168" indent="0" algn="ctr">
              <a:buNone/>
              <a:defRPr sz="1478"/>
            </a:lvl7pPr>
            <a:lvl8pPr marL="2956530" indent="0" algn="ctr">
              <a:buNone/>
              <a:defRPr sz="1478"/>
            </a:lvl8pPr>
            <a:lvl9pPr marL="3378891" indent="0" algn="ctr">
              <a:buNone/>
              <a:defRPr sz="147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7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0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337318"/>
            <a:ext cx="1940525" cy="536922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337318"/>
            <a:ext cx="5709082" cy="53692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83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3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579530"/>
            <a:ext cx="7762102" cy="2635480"/>
          </a:xfrm>
        </p:spPr>
        <p:txBody>
          <a:bodyPr anchor="b"/>
          <a:lstStyle>
            <a:lvl1pPr>
              <a:defRPr sz="55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4239943"/>
            <a:ext cx="7762102" cy="1385937"/>
          </a:xfrm>
        </p:spPr>
        <p:txBody>
          <a:bodyPr/>
          <a:lstStyle>
            <a:lvl1pPr marL="0" indent="0">
              <a:buNone/>
              <a:defRPr sz="2217">
                <a:solidFill>
                  <a:schemeClr val="tx1"/>
                </a:solidFill>
              </a:defRPr>
            </a:lvl1pPr>
            <a:lvl2pPr marL="4223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2pPr>
            <a:lvl3pPr marL="844723" indent="0">
              <a:buNone/>
              <a:defRPr sz="1663">
                <a:solidFill>
                  <a:schemeClr val="tx1">
                    <a:tint val="75000"/>
                  </a:schemeClr>
                </a:solidFill>
              </a:defRPr>
            </a:lvl3pPr>
            <a:lvl4pPr marL="1267084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4pPr>
            <a:lvl5pPr marL="1689445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5pPr>
            <a:lvl6pPr marL="2111807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6pPr>
            <a:lvl7pPr marL="2534168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7pPr>
            <a:lvl8pPr marL="2956530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8pPr>
            <a:lvl9pPr marL="3378891" indent="0">
              <a:buNone/>
              <a:defRPr sz="14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38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686590"/>
            <a:ext cx="3824804" cy="40199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686590"/>
            <a:ext cx="3824804" cy="40199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7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337319"/>
            <a:ext cx="7762102" cy="12246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553130"/>
            <a:ext cx="3807226" cy="761165"/>
          </a:xfrm>
        </p:spPr>
        <p:txBody>
          <a:bodyPr anchor="b"/>
          <a:lstStyle>
            <a:lvl1pPr marL="0" indent="0">
              <a:buNone/>
              <a:defRPr sz="2217" b="1"/>
            </a:lvl1pPr>
            <a:lvl2pPr marL="422361" indent="0">
              <a:buNone/>
              <a:defRPr sz="1848" b="1"/>
            </a:lvl2pPr>
            <a:lvl3pPr marL="844723" indent="0">
              <a:buNone/>
              <a:defRPr sz="1663" b="1"/>
            </a:lvl3pPr>
            <a:lvl4pPr marL="1267084" indent="0">
              <a:buNone/>
              <a:defRPr sz="1478" b="1"/>
            </a:lvl4pPr>
            <a:lvl5pPr marL="1689445" indent="0">
              <a:buNone/>
              <a:defRPr sz="1478" b="1"/>
            </a:lvl5pPr>
            <a:lvl6pPr marL="2111807" indent="0">
              <a:buNone/>
              <a:defRPr sz="1478" b="1"/>
            </a:lvl6pPr>
            <a:lvl7pPr marL="2534168" indent="0">
              <a:buNone/>
              <a:defRPr sz="1478" b="1"/>
            </a:lvl7pPr>
            <a:lvl8pPr marL="2956530" indent="0">
              <a:buNone/>
              <a:defRPr sz="1478" b="1"/>
            </a:lvl8pPr>
            <a:lvl9pPr marL="3378891" indent="0">
              <a:buNone/>
              <a:defRPr sz="147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314295"/>
            <a:ext cx="3807226" cy="34039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553130"/>
            <a:ext cx="3825976" cy="761165"/>
          </a:xfrm>
        </p:spPr>
        <p:txBody>
          <a:bodyPr anchor="b"/>
          <a:lstStyle>
            <a:lvl1pPr marL="0" indent="0">
              <a:buNone/>
              <a:defRPr sz="2217" b="1"/>
            </a:lvl1pPr>
            <a:lvl2pPr marL="422361" indent="0">
              <a:buNone/>
              <a:defRPr sz="1848" b="1"/>
            </a:lvl2pPr>
            <a:lvl3pPr marL="844723" indent="0">
              <a:buNone/>
              <a:defRPr sz="1663" b="1"/>
            </a:lvl3pPr>
            <a:lvl4pPr marL="1267084" indent="0">
              <a:buNone/>
              <a:defRPr sz="1478" b="1"/>
            </a:lvl4pPr>
            <a:lvl5pPr marL="1689445" indent="0">
              <a:buNone/>
              <a:defRPr sz="1478" b="1"/>
            </a:lvl5pPr>
            <a:lvl6pPr marL="2111807" indent="0">
              <a:buNone/>
              <a:defRPr sz="1478" b="1"/>
            </a:lvl6pPr>
            <a:lvl7pPr marL="2534168" indent="0">
              <a:buNone/>
              <a:defRPr sz="1478" b="1"/>
            </a:lvl7pPr>
            <a:lvl8pPr marL="2956530" indent="0">
              <a:buNone/>
              <a:defRPr sz="1478" b="1"/>
            </a:lvl8pPr>
            <a:lvl9pPr marL="3378891" indent="0">
              <a:buNone/>
              <a:defRPr sz="147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314295"/>
            <a:ext cx="3825976" cy="340398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3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8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22381"/>
            <a:ext cx="2902585" cy="1478333"/>
          </a:xfrm>
        </p:spPr>
        <p:txBody>
          <a:bodyPr anchor="b"/>
          <a:lstStyle>
            <a:lvl1pPr>
              <a:defRPr sz="29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912227"/>
            <a:ext cx="4556016" cy="4502463"/>
          </a:xfrm>
        </p:spPr>
        <p:txBody>
          <a:bodyPr/>
          <a:lstStyle>
            <a:lvl1pPr>
              <a:defRPr sz="2956"/>
            </a:lvl1pPr>
            <a:lvl2pPr>
              <a:defRPr sz="2587"/>
            </a:lvl2pPr>
            <a:lvl3pPr>
              <a:defRPr sz="2217"/>
            </a:lvl3pPr>
            <a:lvl4pPr>
              <a:defRPr sz="1848"/>
            </a:lvl4pPr>
            <a:lvl5pPr>
              <a:defRPr sz="1848"/>
            </a:lvl5pPr>
            <a:lvl6pPr>
              <a:defRPr sz="1848"/>
            </a:lvl6pPr>
            <a:lvl7pPr>
              <a:defRPr sz="1848"/>
            </a:lvl7pPr>
            <a:lvl8pPr>
              <a:defRPr sz="1848"/>
            </a:lvl8pPr>
            <a:lvl9pPr>
              <a:defRPr sz="18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900714"/>
            <a:ext cx="2902585" cy="3521308"/>
          </a:xfrm>
        </p:spPr>
        <p:txBody>
          <a:bodyPr/>
          <a:lstStyle>
            <a:lvl1pPr marL="0" indent="0">
              <a:buNone/>
              <a:defRPr sz="1478"/>
            </a:lvl1pPr>
            <a:lvl2pPr marL="422361" indent="0">
              <a:buNone/>
              <a:defRPr sz="1293"/>
            </a:lvl2pPr>
            <a:lvl3pPr marL="844723" indent="0">
              <a:buNone/>
              <a:defRPr sz="1109"/>
            </a:lvl3pPr>
            <a:lvl4pPr marL="1267084" indent="0">
              <a:buNone/>
              <a:defRPr sz="924"/>
            </a:lvl4pPr>
            <a:lvl5pPr marL="1689445" indent="0">
              <a:buNone/>
              <a:defRPr sz="924"/>
            </a:lvl5pPr>
            <a:lvl6pPr marL="2111807" indent="0">
              <a:buNone/>
              <a:defRPr sz="924"/>
            </a:lvl6pPr>
            <a:lvl7pPr marL="2534168" indent="0">
              <a:buNone/>
              <a:defRPr sz="924"/>
            </a:lvl7pPr>
            <a:lvl8pPr marL="2956530" indent="0">
              <a:buNone/>
              <a:defRPr sz="924"/>
            </a:lvl8pPr>
            <a:lvl9pPr marL="3378891" indent="0">
              <a:buNone/>
              <a:defRPr sz="9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22381"/>
            <a:ext cx="2902585" cy="1478333"/>
          </a:xfrm>
        </p:spPr>
        <p:txBody>
          <a:bodyPr anchor="b"/>
          <a:lstStyle>
            <a:lvl1pPr>
              <a:defRPr sz="29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912227"/>
            <a:ext cx="4556016" cy="4502463"/>
          </a:xfrm>
        </p:spPr>
        <p:txBody>
          <a:bodyPr anchor="t"/>
          <a:lstStyle>
            <a:lvl1pPr marL="0" indent="0">
              <a:buNone/>
              <a:defRPr sz="2956"/>
            </a:lvl1pPr>
            <a:lvl2pPr marL="422361" indent="0">
              <a:buNone/>
              <a:defRPr sz="2587"/>
            </a:lvl2pPr>
            <a:lvl3pPr marL="844723" indent="0">
              <a:buNone/>
              <a:defRPr sz="2217"/>
            </a:lvl3pPr>
            <a:lvl4pPr marL="1267084" indent="0">
              <a:buNone/>
              <a:defRPr sz="1848"/>
            </a:lvl4pPr>
            <a:lvl5pPr marL="1689445" indent="0">
              <a:buNone/>
              <a:defRPr sz="1848"/>
            </a:lvl5pPr>
            <a:lvl6pPr marL="2111807" indent="0">
              <a:buNone/>
              <a:defRPr sz="1848"/>
            </a:lvl6pPr>
            <a:lvl7pPr marL="2534168" indent="0">
              <a:buNone/>
              <a:defRPr sz="1848"/>
            </a:lvl7pPr>
            <a:lvl8pPr marL="2956530" indent="0">
              <a:buNone/>
              <a:defRPr sz="1848"/>
            </a:lvl8pPr>
            <a:lvl9pPr marL="3378891" indent="0">
              <a:buNone/>
              <a:defRPr sz="184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900714"/>
            <a:ext cx="2902585" cy="3521308"/>
          </a:xfrm>
        </p:spPr>
        <p:txBody>
          <a:bodyPr/>
          <a:lstStyle>
            <a:lvl1pPr marL="0" indent="0">
              <a:buNone/>
              <a:defRPr sz="1478"/>
            </a:lvl1pPr>
            <a:lvl2pPr marL="422361" indent="0">
              <a:buNone/>
              <a:defRPr sz="1293"/>
            </a:lvl2pPr>
            <a:lvl3pPr marL="844723" indent="0">
              <a:buNone/>
              <a:defRPr sz="1109"/>
            </a:lvl3pPr>
            <a:lvl4pPr marL="1267084" indent="0">
              <a:buNone/>
              <a:defRPr sz="924"/>
            </a:lvl4pPr>
            <a:lvl5pPr marL="1689445" indent="0">
              <a:buNone/>
              <a:defRPr sz="924"/>
            </a:lvl5pPr>
            <a:lvl6pPr marL="2111807" indent="0">
              <a:buNone/>
              <a:defRPr sz="924"/>
            </a:lvl6pPr>
            <a:lvl7pPr marL="2534168" indent="0">
              <a:buNone/>
              <a:defRPr sz="924"/>
            </a:lvl7pPr>
            <a:lvl8pPr marL="2956530" indent="0">
              <a:buNone/>
              <a:defRPr sz="924"/>
            </a:lvl8pPr>
            <a:lvl9pPr marL="3378891" indent="0">
              <a:buNone/>
              <a:defRPr sz="92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22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337319"/>
            <a:ext cx="7762102" cy="1224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686590"/>
            <a:ext cx="7762102" cy="401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5872269"/>
            <a:ext cx="2024896" cy="337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0674D-190A-4DA7-94E1-9D4233F2858C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5872269"/>
            <a:ext cx="3037344" cy="337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5872269"/>
            <a:ext cx="2024896" cy="337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6319B-DCA6-4A8E-A484-AC7D756DC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97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44723" rtl="0" eaLnBrk="1" latinLnBrk="1" hangingPunct="1">
        <a:lnSpc>
          <a:spcPct val="90000"/>
        </a:lnSpc>
        <a:spcBef>
          <a:spcPct val="0"/>
        </a:spcBef>
        <a:buNone/>
        <a:defRPr sz="40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181" indent="-211181" algn="l" defTabSz="844723" rtl="0" eaLnBrk="1" latinLnBrk="1" hangingPunct="1">
        <a:lnSpc>
          <a:spcPct val="90000"/>
        </a:lnSpc>
        <a:spcBef>
          <a:spcPts val="924"/>
        </a:spcBef>
        <a:buFont typeface="Arial" panose="020B0604020202020204" pitchFamily="34" charset="0"/>
        <a:buChar char="•"/>
        <a:defRPr sz="2587" kern="1200">
          <a:solidFill>
            <a:schemeClr val="tx1"/>
          </a:solidFill>
          <a:latin typeface="+mn-lt"/>
          <a:ea typeface="+mn-ea"/>
          <a:cs typeface="+mn-cs"/>
        </a:defRPr>
      </a:lvl1pPr>
      <a:lvl2pPr marL="633542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7" kern="1200">
          <a:solidFill>
            <a:schemeClr val="tx1"/>
          </a:solidFill>
          <a:latin typeface="+mn-lt"/>
          <a:ea typeface="+mn-ea"/>
          <a:cs typeface="+mn-cs"/>
        </a:defRPr>
      </a:lvl2pPr>
      <a:lvl3pPr marL="1055903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3pPr>
      <a:lvl4pPr marL="1478265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4pPr>
      <a:lvl5pPr marL="1900626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5pPr>
      <a:lvl6pPr marL="2322987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6pPr>
      <a:lvl7pPr marL="2745349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7pPr>
      <a:lvl8pPr marL="3167710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8pPr>
      <a:lvl9pPr marL="3590072" indent="-211181" algn="l" defTabSz="84472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1pPr>
      <a:lvl2pPr marL="422361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2pPr>
      <a:lvl3pPr marL="844723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3pPr>
      <a:lvl4pPr marL="1267084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4pPr>
      <a:lvl5pPr marL="1689445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5pPr>
      <a:lvl6pPr marL="2111807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6pPr>
      <a:lvl7pPr marL="2534168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7pPr>
      <a:lvl8pPr marL="2956530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8pPr>
      <a:lvl9pPr marL="3378891" algn="l" defTabSz="844723" rtl="0" eaLnBrk="1" latinLnBrk="1" hangingPunct="1">
        <a:defRPr sz="16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github.com/derekahndev/chatbo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76D4C3BD-FE07-4E70-AEB4-9F3AABCBD0B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14288" y="0"/>
            <a:ext cx="9028113" cy="633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67C6ADF7-E425-4304-BEE8-6A5BCFAA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3176"/>
            <a:ext cx="9010650" cy="634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F237AB1-42A2-4C41-AE8C-32BAF13D35FD}"/>
              </a:ext>
            </a:extLst>
          </p:cNvPr>
          <p:cNvGrpSpPr/>
          <p:nvPr/>
        </p:nvGrpSpPr>
        <p:grpSpPr>
          <a:xfrm>
            <a:off x="6197600" y="-7938"/>
            <a:ext cx="2816225" cy="6343651"/>
            <a:chOff x="6197600" y="-7938"/>
            <a:chExt cx="2816225" cy="634365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63300CD-CF4C-488D-AB73-C9A4ECD27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275" y="-7938"/>
              <a:ext cx="1733550" cy="6343651"/>
            </a:xfrm>
            <a:custGeom>
              <a:avLst/>
              <a:gdLst>
                <a:gd name="T0" fmla="*/ 0 w 1092"/>
                <a:gd name="T1" fmla="*/ 0 h 3988"/>
                <a:gd name="T2" fmla="*/ 655 w 1092"/>
                <a:gd name="T3" fmla="*/ 1259 h 3988"/>
                <a:gd name="T4" fmla="*/ 655 w 1092"/>
                <a:gd name="T5" fmla="*/ 1259 h 3988"/>
                <a:gd name="T6" fmla="*/ 667 w 1092"/>
                <a:gd name="T7" fmla="*/ 1285 h 3988"/>
                <a:gd name="T8" fmla="*/ 679 w 1092"/>
                <a:gd name="T9" fmla="*/ 1310 h 3988"/>
                <a:gd name="T10" fmla="*/ 689 w 1092"/>
                <a:gd name="T11" fmla="*/ 1337 h 3988"/>
                <a:gd name="T12" fmla="*/ 699 w 1092"/>
                <a:gd name="T13" fmla="*/ 1362 h 3988"/>
                <a:gd name="T14" fmla="*/ 707 w 1092"/>
                <a:gd name="T15" fmla="*/ 1389 h 3988"/>
                <a:gd name="T16" fmla="*/ 714 w 1092"/>
                <a:gd name="T17" fmla="*/ 1416 h 3988"/>
                <a:gd name="T18" fmla="*/ 719 w 1092"/>
                <a:gd name="T19" fmla="*/ 1443 h 3988"/>
                <a:gd name="T20" fmla="*/ 724 w 1092"/>
                <a:gd name="T21" fmla="*/ 1470 h 3988"/>
                <a:gd name="T22" fmla="*/ 729 w 1092"/>
                <a:gd name="T23" fmla="*/ 1497 h 3988"/>
                <a:gd name="T24" fmla="*/ 731 w 1092"/>
                <a:gd name="T25" fmla="*/ 1524 h 3988"/>
                <a:gd name="T26" fmla="*/ 733 w 1092"/>
                <a:gd name="T27" fmla="*/ 1551 h 3988"/>
                <a:gd name="T28" fmla="*/ 733 w 1092"/>
                <a:gd name="T29" fmla="*/ 1578 h 3988"/>
                <a:gd name="T30" fmla="*/ 733 w 1092"/>
                <a:gd name="T31" fmla="*/ 1605 h 3988"/>
                <a:gd name="T32" fmla="*/ 731 w 1092"/>
                <a:gd name="T33" fmla="*/ 1632 h 3988"/>
                <a:gd name="T34" fmla="*/ 729 w 1092"/>
                <a:gd name="T35" fmla="*/ 1659 h 3988"/>
                <a:gd name="T36" fmla="*/ 726 w 1092"/>
                <a:gd name="T37" fmla="*/ 1686 h 3988"/>
                <a:gd name="T38" fmla="*/ 721 w 1092"/>
                <a:gd name="T39" fmla="*/ 1713 h 3988"/>
                <a:gd name="T40" fmla="*/ 716 w 1092"/>
                <a:gd name="T41" fmla="*/ 1740 h 3988"/>
                <a:gd name="T42" fmla="*/ 709 w 1092"/>
                <a:gd name="T43" fmla="*/ 1766 h 3988"/>
                <a:gd name="T44" fmla="*/ 700 w 1092"/>
                <a:gd name="T45" fmla="*/ 1793 h 3988"/>
                <a:gd name="T46" fmla="*/ 692 w 1092"/>
                <a:gd name="T47" fmla="*/ 1818 h 3988"/>
                <a:gd name="T48" fmla="*/ 682 w 1092"/>
                <a:gd name="T49" fmla="*/ 1843 h 3988"/>
                <a:gd name="T50" fmla="*/ 672 w 1092"/>
                <a:gd name="T51" fmla="*/ 1868 h 3988"/>
                <a:gd name="T52" fmla="*/ 660 w 1092"/>
                <a:gd name="T53" fmla="*/ 1892 h 3988"/>
                <a:gd name="T54" fmla="*/ 646 w 1092"/>
                <a:gd name="T55" fmla="*/ 1917 h 3988"/>
                <a:gd name="T56" fmla="*/ 633 w 1092"/>
                <a:gd name="T57" fmla="*/ 1941 h 3988"/>
                <a:gd name="T58" fmla="*/ 618 w 1092"/>
                <a:gd name="T59" fmla="*/ 1965 h 3988"/>
                <a:gd name="T60" fmla="*/ 603 w 1092"/>
                <a:gd name="T61" fmla="*/ 1987 h 3988"/>
                <a:gd name="T62" fmla="*/ 586 w 1092"/>
                <a:gd name="T63" fmla="*/ 2009 h 3988"/>
                <a:gd name="T64" fmla="*/ 567 w 1092"/>
                <a:gd name="T65" fmla="*/ 2030 h 3988"/>
                <a:gd name="T66" fmla="*/ 549 w 1092"/>
                <a:gd name="T67" fmla="*/ 2052 h 3988"/>
                <a:gd name="T68" fmla="*/ 530 w 1092"/>
                <a:gd name="T69" fmla="*/ 2073 h 3988"/>
                <a:gd name="T70" fmla="*/ 326 w 1092"/>
                <a:gd name="T71" fmla="*/ 2275 h 3988"/>
                <a:gd name="T72" fmla="*/ 1092 w 1092"/>
                <a:gd name="T73" fmla="*/ 3988 h 3988"/>
                <a:gd name="T74" fmla="*/ 1092 w 1092"/>
                <a:gd name="T75" fmla="*/ 0 h 3988"/>
                <a:gd name="T76" fmla="*/ 0 w 1092"/>
                <a:gd name="T77" fmla="*/ 0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2" h="3988">
                  <a:moveTo>
                    <a:pt x="0" y="0"/>
                  </a:moveTo>
                  <a:lnTo>
                    <a:pt x="655" y="1259"/>
                  </a:lnTo>
                  <a:lnTo>
                    <a:pt x="655" y="1259"/>
                  </a:lnTo>
                  <a:lnTo>
                    <a:pt x="667" y="1285"/>
                  </a:lnTo>
                  <a:lnTo>
                    <a:pt x="679" y="1310"/>
                  </a:lnTo>
                  <a:lnTo>
                    <a:pt x="689" y="1337"/>
                  </a:lnTo>
                  <a:lnTo>
                    <a:pt x="699" y="1362"/>
                  </a:lnTo>
                  <a:lnTo>
                    <a:pt x="707" y="1389"/>
                  </a:lnTo>
                  <a:lnTo>
                    <a:pt x="714" y="1416"/>
                  </a:lnTo>
                  <a:lnTo>
                    <a:pt x="719" y="1443"/>
                  </a:lnTo>
                  <a:lnTo>
                    <a:pt x="724" y="1470"/>
                  </a:lnTo>
                  <a:lnTo>
                    <a:pt x="729" y="1497"/>
                  </a:lnTo>
                  <a:lnTo>
                    <a:pt x="731" y="1524"/>
                  </a:lnTo>
                  <a:lnTo>
                    <a:pt x="733" y="1551"/>
                  </a:lnTo>
                  <a:lnTo>
                    <a:pt x="733" y="1578"/>
                  </a:lnTo>
                  <a:lnTo>
                    <a:pt x="733" y="1605"/>
                  </a:lnTo>
                  <a:lnTo>
                    <a:pt x="731" y="1632"/>
                  </a:lnTo>
                  <a:lnTo>
                    <a:pt x="729" y="1659"/>
                  </a:lnTo>
                  <a:lnTo>
                    <a:pt x="726" y="1686"/>
                  </a:lnTo>
                  <a:lnTo>
                    <a:pt x="721" y="1713"/>
                  </a:lnTo>
                  <a:lnTo>
                    <a:pt x="716" y="1740"/>
                  </a:lnTo>
                  <a:lnTo>
                    <a:pt x="709" y="1766"/>
                  </a:lnTo>
                  <a:lnTo>
                    <a:pt x="700" y="1793"/>
                  </a:lnTo>
                  <a:lnTo>
                    <a:pt x="692" y="1818"/>
                  </a:lnTo>
                  <a:lnTo>
                    <a:pt x="682" y="1843"/>
                  </a:lnTo>
                  <a:lnTo>
                    <a:pt x="672" y="1868"/>
                  </a:lnTo>
                  <a:lnTo>
                    <a:pt x="660" y="1892"/>
                  </a:lnTo>
                  <a:lnTo>
                    <a:pt x="646" y="1917"/>
                  </a:lnTo>
                  <a:lnTo>
                    <a:pt x="633" y="1941"/>
                  </a:lnTo>
                  <a:lnTo>
                    <a:pt x="618" y="1965"/>
                  </a:lnTo>
                  <a:lnTo>
                    <a:pt x="603" y="1987"/>
                  </a:lnTo>
                  <a:lnTo>
                    <a:pt x="586" y="2009"/>
                  </a:lnTo>
                  <a:lnTo>
                    <a:pt x="567" y="2030"/>
                  </a:lnTo>
                  <a:lnTo>
                    <a:pt x="549" y="2052"/>
                  </a:lnTo>
                  <a:lnTo>
                    <a:pt x="530" y="2073"/>
                  </a:lnTo>
                  <a:lnTo>
                    <a:pt x="326" y="2275"/>
                  </a:lnTo>
                  <a:lnTo>
                    <a:pt x="1092" y="3988"/>
                  </a:lnTo>
                  <a:lnTo>
                    <a:pt x="10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578D4AA-99E5-4C10-A012-C56AF74DE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524" y="-1785"/>
              <a:ext cx="2001838" cy="3270448"/>
            </a:xfrm>
            <a:custGeom>
              <a:avLst/>
              <a:gdLst>
                <a:gd name="T0" fmla="*/ 520 w 1261"/>
                <a:gd name="T1" fmla="*/ 0 h 2056"/>
                <a:gd name="T2" fmla="*/ 0 w 1261"/>
                <a:gd name="T3" fmla="*/ 0 h 2056"/>
                <a:gd name="T4" fmla="*/ 1067 w 1261"/>
                <a:gd name="T5" fmla="*/ 2056 h 2056"/>
                <a:gd name="T6" fmla="*/ 1067 w 1261"/>
                <a:gd name="T7" fmla="*/ 2056 h 2056"/>
                <a:gd name="T8" fmla="*/ 1067 w 1261"/>
                <a:gd name="T9" fmla="*/ 2056 h 2056"/>
                <a:gd name="T10" fmla="*/ 1085 w 1261"/>
                <a:gd name="T11" fmla="*/ 2036 h 2056"/>
                <a:gd name="T12" fmla="*/ 1102 w 1261"/>
                <a:gd name="T13" fmla="*/ 2015 h 2056"/>
                <a:gd name="T14" fmla="*/ 1119 w 1261"/>
                <a:gd name="T15" fmla="*/ 1995 h 2056"/>
                <a:gd name="T16" fmla="*/ 1136 w 1261"/>
                <a:gd name="T17" fmla="*/ 1975 h 2056"/>
                <a:gd name="T18" fmla="*/ 1151 w 1261"/>
                <a:gd name="T19" fmla="*/ 1953 h 2056"/>
                <a:gd name="T20" fmla="*/ 1165 w 1261"/>
                <a:gd name="T21" fmla="*/ 1929 h 2056"/>
                <a:gd name="T22" fmla="*/ 1178 w 1261"/>
                <a:gd name="T23" fmla="*/ 1907 h 2056"/>
                <a:gd name="T24" fmla="*/ 1190 w 1261"/>
                <a:gd name="T25" fmla="*/ 1884 h 2056"/>
                <a:gd name="T26" fmla="*/ 1202 w 1261"/>
                <a:gd name="T27" fmla="*/ 1860 h 2056"/>
                <a:gd name="T28" fmla="*/ 1212 w 1261"/>
                <a:gd name="T29" fmla="*/ 1836 h 2056"/>
                <a:gd name="T30" fmla="*/ 1220 w 1261"/>
                <a:gd name="T31" fmla="*/ 1813 h 2056"/>
                <a:gd name="T32" fmla="*/ 1229 w 1261"/>
                <a:gd name="T33" fmla="*/ 1787 h 2056"/>
                <a:gd name="T34" fmla="*/ 1242 w 1261"/>
                <a:gd name="T35" fmla="*/ 1739 h 2056"/>
                <a:gd name="T36" fmla="*/ 1253 w 1261"/>
                <a:gd name="T37" fmla="*/ 1688 h 2056"/>
                <a:gd name="T38" fmla="*/ 1259 w 1261"/>
                <a:gd name="T39" fmla="*/ 1636 h 2056"/>
                <a:gd name="T40" fmla="*/ 1261 w 1261"/>
                <a:gd name="T41" fmla="*/ 1585 h 2056"/>
                <a:gd name="T42" fmla="*/ 1261 w 1261"/>
                <a:gd name="T43" fmla="*/ 1560 h 2056"/>
                <a:gd name="T44" fmla="*/ 1259 w 1261"/>
                <a:gd name="T45" fmla="*/ 1533 h 2056"/>
                <a:gd name="T46" fmla="*/ 1256 w 1261"/>
                <a:gd name="T47" fmla="*/ 1507 h 2056"/>
                <a:gd name="T48" fmla="*/ 1253 w 1261"/>
                <a:gd name="T49" fmla="*/ 1482 h 2056"/>
                <a:gd name="T50" fmla="*/ 1247 w 1261"/>
                <a:gd name="T51" fmla="*/ 1455 h 2056"/>
                <a:gd name="T52" fmla="*/ 1242 w 1261"/>
                <a:gd name="T53" fmla="*/ 1430 h 2056"/>
                <a:gd name="T54" fmla="*/ 1236 w 1261"/>
                <a:gd name="T55" fmla="*/ 1404 h 2056"/>
                <a:gd name="T56" fmla="*/ 1227 w 1261"/>
                <a:gd name="T57" fmla="*/ 1379 h 2056"/>
                <a:gd name="T58" fmla="*/ 1219 w 1261"/>
                <a:gd name="T59" fmla="*/ 1354 h 2056"/>
                <a:gd name="T60" fmla="*/ 1209 w 1261"/>
                <a:gd name="T61" fmla="*/ 1330 h 2056"/>
                <a:gd name="T62" fmla="*/ 1199 w 1261"/>
                <a:gd name="T63" fmla="*/ 1305 h 2056"/>
                <a:gd name="T64" fmla="*/ 1187 w 1261"/>
                <a:gd name="T65" fmla="*/ 1281 h 2056"/>
                <a:gd name="T66" fmla="*/ 520 w 1261"/>
                <a:gd name="T6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2056">
                  <a:moveTo>
                    <a:pt x="520" y="0"/>
                  </a:moveTo>
                  <a:lnTo>
                    <a:pt x="0" y="0"/>
                  </a:lnTo>
                  <a:lnTo>
                    <a:pt x="1067" y="2056"/>
                  </a:lnTo>
                  <a:lnTo>
                    <a:pt x="1067" y="2056"/>
                  </a:lnTo>
                  <a:lnTo>
                    <a:pt x="1067" y="2056"/>
                  </a:lnTo>
                  <a:lnTo>
                    <a:pt x="1085" y="2036"/>
                  </a:lnTo>
                  <a:lnTo>
                    <a:pt x="1102" y="2015"/>
                  </a:lnTo>
                  <a:lnTo>
                    <a:pt x="1119" y="1995"/>
                  </a:lnTo>
                  <a:lnTo>
                    <a:pt x="1136" y="1975"/>
                  </a:lnTo>
                  <a:lnTo>
                    <a:pt x="1151" y="1953"/>
                  </a:lnTo>
                  <a:lnTo>
                    <a:pt x="1165" y="1929"/>
                  </a:lnTo>
                  <a:lnTo>
                    <a:pt x="1178" y="1907"/>
                  </a:lnTo>
                  <a:lnTo>
                    <a:pt x="1190" y="1884"/>
                  </a:lnTo>
                  <a:lnTo>
                    <a:pt x="1202" y="1860"/>
                  </a:lnTo>
                  <a:lnTo>
                    <a:pt x="1212" y="1836"/>
                  </a:lnTo>
                  <a:lnTo>
                    <a:pt x="1220" y="1813"/>
                  </a:lnTo>
                  <a:lnTo>
                    <a:pt x="1229" y="1787"/>
                  </a:lnTo>
                  <a:lnTo>
                    <a:pt x="1242" y="1739"/>
                  </a:lnTo>
                  <a:lnTo>
                    <a:pt x="1253" y="1688"/>
                  </a:lnTo>
                  <a:lnTo>
                    <a:pt x="1259" y="1636"/>
                  </a:lnTo>
                  <a:lnTo>
                    <a:pt x="1261" y="1585"/>
                  </a:lnTo>
                  <a:lnTo>
                    <a:pt x="1261" y="1560"/>
                  </a:lnTo>
                  <a:lnTo>
                    <a:pt x="1259" y="1533"/>
                  </a:lnTo>
                  <a:lnTo>
                    <a:pt x="1256" y="1507"/>
                  </a:lnTo>
                  <a:lnTo>
                    <a:pt x="1253" y="1482"/>
                  </a:lnTo>
                  <a:lnTo>
                    <a:pt x="1247" y="1455"/>
                  </a:lnTo>
                  <a:lnTo>
                    <a:pt x="1242" y="1430"/>
                  </a:lnTo>
                  <a:lnTo>
                    <a:pt x="1236" y="1404"/>
                  </a:lnTo>
                  <a:lnTo>
                    <a:pt x="1227" y="1379"/>
                  </a:lnTo>
                  <a:lnTo>
                    <a:pt x="1219" y="1354"/>
                  </a:lnTo>
                  <a:lnTo>
                    <a:pt x="1209" y="1330"/>
                  </a:lnTo>
                  <a:lnTo>
                    <a:pt x="1199" y="1305"/>
                  </a:lnTo>
                  <a:lnTo>
                    <a:pt x="1187" y="128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224D5C-74F6-49F7-B78A-1AD4C9D0E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887" y="3611563"/>
              <a:ext cx="1531938" cy="2724150"/>
            </a:xfrm>
            <a:custGeom>
              <a:avLst/>
              <a:gdLst>
                <a:gd name="T0" fmla="*/ 965 w 965"/>
                <a:gd name="T1" fmla="*/ 1465 h 1716"/>
                <a:gd name="T2" fmla="*/ 953 w 965"/>
                <a:gd name="T3" fmla="*/ 1471 h 1716"/>
                <a:gd name="T4" fmla="*/ 953 w 965"/>
                <a:gd name="T5" fmla="*/ 1473 h 1716"/>
                <a:gd name="T6" fmla="*/ 965 w 965"/>
                <a:gd name="T7" fmla="*/ 1465 h 1716"/>
                <a:gd name="T8" fmla="*/ 204 w 965"/>
                <a:gd name="T9" fmla="*/ 0 h 1716"/>
                <a:gd name="T10" fmla="*/ 204 w 965"/>
                <a:gd name="T11" fmla="*/ 0 h 1716"/>
                <a:gd name="T12" fmla="*/ 204 w 965"/>
                <a:gd name="T13" fmla="*/ 0 h 1716"/>
                <a:gd name="T14" fmla="*/ 185 w 965"/>
                <a:gd name="T15" fmla="*/ 18 h 1716"/>
                <a:gd name="T16" fmla="*/ 167 w 965"/>
                <a:gd name="T17" fmla="*/ 37 h 1716"/>
                <a:gd name="T18" fmla="*/ 150 w 965"/>
                <a:gd name="T19" fmla="*/ 55 h 1716"/>
                <a:gd name="T20" fmla="*/ 133 w 965"/>
                <a:gd name="T21" fmla="*/ 76 h 1716"/>
                <a:gd name="T22" fmla="*/ 118 w 965"/>
                <a:gd name="T23" fmla="*/ 96 h 1716"/>
                <a:gd name="T24" fmla="*/ 103 w 965"/>
                <a:gd name="T25" fmla="*/ 116 h 1716"/>
                <a:gd name="T26" fmla="*/ 89 w 965"/>
                <a:gd name="T27" fmla="*/ 138 h 1716"/>
                <a:gd name="T28" fmla="*/ 76 w 965"/>
                <a:gd name="T29" fmla="*/ 160 h 1716"/>
                <a:gd name="T30" fmla="*/ 64 w 965"/>
                <a:gd name="T31" fmla="*/ 182 h 1716"/>
                <a:gd name="T32" fmla="*/ 54 w 965"/>
                <a:gd name="T33" fmla="*/ 206 h 1716"/>
                <a:gd name="T34" fmla="*/ 44 w 965"/>
                <a:gd name="T35" fmla="*/ 228 h 1716"/>
                <a:gd name="T36" fmla="*/ 35 w 965"/>
                <a:gd name="T37" fmla="*/ 251 h 1716"/>
                <a:gd name="T38" fmla="*/ 27 w 965"/>
                <a:gd name="T39" fmla="*/ 275 h 1716"/>
                <a:gd name="T40" fmla="*/ 20 w 965"/>
                <a:gd name="T41" fmla="*/ 298 h 1716"/>
                <a:gd name="T42" fmla="*/ 10 w 965"/>
                <a:gd name="T43" fmla="*/ 347 h 1716"/>
                <a:gd name="T44" fmla="*/ 3 w 965"/>
                <a:gd name="T45" fmla="*/ 398 h 1716"/>
                <a:gd name="T46" fmla="*/ 0 w 965"/>
                <a:gd name="T47" fmla="*/ 422 h 1716"/>
                <a:gd name="T48" fmla="*/ 0 w 965"/>
                <a:gd name="T49" fmla="*/ 447 h 1716"/>
                <a:gd name="T50" fmla="*/ 0 w 965"/>
                <a:gd name="T51" fmla="*/ 472 h 1716"/>
                <a:gd name="T52" fmla="*/ 0 w 965"/>
                <a:gd name="T53" fmla="*/ 498 h 1716"/>
                <a:gd name="T54" fmla="*/ 3 w 965"/>
                <a:gd name="T55" fmla="*/ 523 h 1716"/>
                <a:gd name="T56" fmla="*/ 6 w 965"/>
                <a:gd name="T57" fmla="*/ 548 h 1716"/>
                <a:gd name="T58" fmla="*/ 10 w 965"/>
                <a:gd name="T59" fmla="*/ 572 h 1716"/>
                <a:gd name="T60" fmla="*/ 15 w 965"/>
                <a:gd name="T61" fmla="*/ 597 h 1716"/>
                <a:gd name="T62" fmla="*/ 22 w 965"/>
                <a:gd name="T63" fmla="*/ 622 h 1716"/>
                <a:gd name="T64" fmla="*/ 28 w 965"/>
                <a:gd name="T65" fmla="*/ 646 h 1716"/>
                <a:gd name="T66" fmla="*/ 37 w 965"/>
                <a:gd name="T67" fmla="*/ 671 h 1716"/>
                <a:gd name="T68" fmla="*/ 47 w 965"/>
                <a:gd name="T69" fmla="*/ 695 h 1716"/>
                <a:gd name="T70" fmla="*/ 57 w 965"/>
                <a:gd name="T71" fmla="*/ 719 h 1716"/>
                <a:gd name="T72" fmla="*/ 69 w 965"/>
                <a:gd name="T73" fmla="*/ 742 h 1716"/>
                <a:gd name="T74" fmla="*/ 573 w 965"/>
                <a:gd name="T75" fmla="*/ 1716 h 1716"/>
                <a:gd name="T76" fmla="*/ 589 w 965"/>
                <a:gd name="T77" fmla="*/ 1716 h 1716"/>
                <a:gd name="T78" fmla="*/ 590 w 965"/>
                <a:gd name="T79" fmla="*/ 1716 h 1716"/>
                <a:gd name="T80" fmla="*/ 965 w 965"/>
                <a:gd name="T81" fmla="*/ 1716 h 1716"/>
                <a:gd name="T82" fmla="*/ 965 w 965"/>
                <a:gd name="T83" fmla="*/ 1465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5" h="1716">
                  <a:moveTo>
                    <a:pt x="965" y="1465"/>
                  </a:moveTo>
                  <a:lnTo>
                    <a:pt x="953" y="1471"/>
                  </a:lnTo>
                  <a:lnTo>
                    <a:pt x="953" y="1473"/>
                  </a:lnTo>
                  <a:lnTo>
                    <a:pt x="965" y="1465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5" y="18"/>
                  </a:lnTo>
                  <a:lnTo>
                    <a:pt x="167" y="37"/>
                  </a:lnTo>
                  <a:lnTo>
                    <a:pt x="150" y="55"/>
                  </a:lnTo>
                  <a:lnTo>
                    <a:pt x="133" y="76"/>
                  </a:lnTo>
                  <a:lnTo>
                    <a:pt x="118" y="96"/>
                  </a:lnTo>
                  <a:lnTo>
                    <a:pt x="103" y="116"/>
                  </a:lnTo>
                  <a:lnTo>
                    <a:pt x="89" y="138"/>
                  </a:lnTo>
                  <a:lnTo>
                    <a:pt x="76" y="160"/>
                  </a:lnTo>
                  <a:lnTo>
                    <a:pt x="64" y="182"/>
                  </a:lnTo>
                  <a:lnTo>
                    <a:pt x="54" y="206"/>
                  </a:lnTo>
                  <a:lnTo>
                    <a:pt x="44" y="228"/>
                  </a:lnTo>
                  <a:lnTo>
                    <a:pt x="35" y="251"/>
                  </a:lnTo>
                  <a:lnTo>
                    <a:pt x="27" y="275"/>
                  </a:lnTo>
                  <a:lnTo>
                    <a:pt x="20" y="298"/>
                  </a:lnTo>
                  <a:lnTo>
                    <a:pt x="10" y="347"/>
                  </a:lnTo>
                  <a:lnTo>
                    <a:pt x="3" y="398"/>
                  </a:lnTo>
                  <a:lnTo>
                    <a:pt x="0" y="422"/>
                  </a:lnTo>
                  <a:lnTo>
                    <a:pt x="0" y="447"/>
                  </a:lnTo>
                  <a:lnTo>
                    <a:pt x="0" y="472"/>
                  </a:lnTo>
                  <a:lnTo>
                    <a:pt x="0" y="498"/>
                  </a:lnTo>
                  <a:lnTo>
                    <a:pt x="3" y="523"/>
                  </a:lnTo>
                  <a:lnTo>
                    <a:pt x="6" y="548"/>
                  </a:lnTo>
                  <a:lnTo>
                    <a:pt x="10" y="572"/>
                  </a:lnTo>
                  <a:lnTo>
                    <a:pt x="15" y="597"/>
                  </a:lnTo>
                  <a:lnTo>
                    <a:pt x="22" y="622"/>
                  </a:lnTo>
                  <a:lnTo>
                    <a:pt x="28" y="646"/>
                  </a:lnTo>
                  <a:lnTo>
                    <a:pt x="37" y="671"/>
                  </a:lnTo>
                  <a:lnTo>
                    <a:pt x="47" y="695"/>
                  </a:lnTo>
                  <a:lnTo>
                    <a:pt x="57" y="719"/>
                  </a:lnTo>
                  <a:lnTo>
                    <a:pt x="69" y="742"/>
                  </a:lnTo>
                  <a:lnTo>
                    <a:pt x="573" y="1716"/>
                  </a:lnTo>
                  <a:lnTo>
                    <a:pt x="589" y="1716"/>
                  </a:lnTo>
                  <a:lnTo>
                    <a:pt x="590" y="1716"/>
                  </a:lnTo>
                  <a:lnTo>
                    <a:pt x="965" y="1716"/>
                  </a:lnTo>
                  <a:lnTo>
                    <a:pt x="965" y="1465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6C266A7-24B2-482B-84F9-435689DBD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7" y="4763"/>
              <a:ext cx="865188" cy="0"/>
            </a:xfrm>
            <a:custGeom>
              <a:avLst/>
              <a:gdLst>
                <a:gd name="T0" fmla="*/ 545 w 545"/>
                <a:gd name="T1" fmla="*/ 0 w 545"/>
                <a:gd name="T2" fmla="*/ 545 w 5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5">
                  <a:moveTo>
                    <a:pt x="545" y="0"/>
                  </a:moveTo>
                  <a:lnTo>
                    <a:pt x="0" y="0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216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AFE16E95-7A5F-4C0F-841A-6E9E15EB7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8637" y="4763"/>
              <a:ext cx="8651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229D8DA-784E-482E-9EE5-1C49A86E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350" y="1661"/>
              <a:ext cx="752475" cy="1549327"/>
            </a:xfrm>
            <a:custGeom>
              <a:avLst/>
              <a:gdLst>
                <a:gd name="T0" fmla="*/ 474 w 474"/>
                <a:gd name="T1" fmla="*/ 974 h 974"/>
                <a:gd name="T2" fmla="*/ 0 w 474"/>
                <a:gd name="T3" fmla="*/ 0 h 974"/>
                <a:gd name="T4" fmla="*/ 474 w 474"/>
                <a:gd name="T5" fmla="*/ 0 h 974"/>
                <a:gd name="T6" fmla="*/ 474 w 474"/>
                <a:gd name="T7" fmla="*/ 974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" h="974">
                  <a:moveTo>
                    <a:pt x="474" y="974"/>
                  </a:moveTo>
                  <a:lnTo>
                    <a:pt x="0" y="0"/>
                  </a:lnTo>
                  <a:lnTo>
                    <a:pt x="474" y="0"/>
                  </a:lnTo>
                  <a:lnTo>
                    <a:pt x="474" y="974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EF5D5247-D7FE-4F9E-A28F-49B42E3FC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600" y="0"/>
              <a:ext cx="1846263" cy="3386138"/>
            </a:xfrm>
            <a:custGeom>
              <a:avLst/>
              <a:gdLst>
                <a:gd name="T0" fmla="*/ 0 w 1163"/>
                <a:gd name="T1" fmla="*/ 7 h 2133"/>
                <a:gd name="T2" fmla="*/ 12 w 1163"/>
                <a:gd name="T3" fmla="*/ 0 h 2133"/>
                <a:gd name="T4" fmla="*/ 1163 w 1163"/>
                <a:gd name="T5" fmla="*/ 2126 h 2133"/>
                <a:gd name="T6" fmla="*/ 1151 w 1163"/>
                <a:gd name="T7" fmla="*/ 2133 h 2133"/>
                <a:gd name="T8" fmla="*/ 0 w 1163"/>
                <a:gd name="T9" fmla="*/ 7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2133">
                  <a:moveTo>
                    <a:pt x="0" y="7"/>
                  </a:moveTo>
                  <a:lnTo>
                    <a:pt x="12" y="0"/>
                  </a:lnTo>
                  <a:lnTo>
                    <a:pt x="1163" y="2126"/>
                  </a:lnTo>
                  <a:lnTo>
                    <a:pt x="1151" y="213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343C25-75C6-464C-BAF0-232D2A400B0E}"/>
              </a:ext>
            </a:extLst>
          </p:cNvPr>
          <p:cNvGrpSpPr/>
          <p:nvPr/>
        </p:nvGrpSpPr>
        <p:grpSpPr>
          <a:xfrm>
            <a:off x="-29786" y="4763"/>
            <a:ext cx="2839661" cy="6334126"/>
            <a:chOff x="-29786" y="4763"/>
            <a:chExt cx="2839661" cy="6334126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971302C-B1A5-478E-A7CB-91072B39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87" y="4763"/>
              <a:ext cx="1689100" cy="6334126"/>
            </a:xfrm>
            <a:custGeom>
              <a:avLst/>
              <a:gdLst>
                <a:gd name="T0" fmla="*/ 1087 w 1087"/>
                <a:gd name="T1" fmla="*/ 3974 h 3974"/>
                <a:gd name="T2" fmla="*/ 435 w 1087"/>
                <a:gd name="T3" fmla="*/ 2719 h 3974"/>
                <a:gd name="T4" fmla="*/ 435 w 1087"/>
                <a:gd name="T5" fmla="*/ 2719 h 3974"/>
                <a:gd name="T6" fmla="*/ 422 w 1087"/>
                <a:gd name="T7" fmla="*/ 2694 h 3974"/>
                <a:gd name="T8" fmla="*/ 412 w 1087"/>
                <a:gd name="T9" fmla="*/ 2668 h 3974"/>
                <a:gd name="T10" fmla="*/ 402 w 1087"/>
                <a:gd name="T11" fmla="*/ 2643 h 3974"/>
                <a:gd name="T12" fmla="*/ 392 w 1087"/>
                <a:gd name="T13" fmla="*/ 2616 h 3974"/>
                <a:gd name="T14" fmla="*/ 383 w 1087"/>
                <a:gd name="T15" fmla="*/ 2589 h 3974"/>
                <a:gd name="T16" fmla="*/ 376 w 1087"/>
                <a:gd name="T17" fmla="*/ 2564 h 3974"/>
                <a:gd name="T18" fmla="*/ 371 w 1087"/>
                <a:gd name="T19" fmla="*/ 2537 h 3974"/>
                <a:gd name="T20" fmla="*/ 366 w 1087"/>
                <a:gd name="T21" fmla="*/ 2510 h 3974"/>
                <a:gd name="T22" fmla="*/ 361 w 1087"/>
                <a:gd name="T23" fmla="*/ 2483 h 3974"/>
                <a:gd name="T24" fmla="*/ 359 w 1087"/>
                <a:gd name="T25" fmla="*/ 2456 h 3974"/>
                <a:gd name="T26" fmla="*/ 358 w 1087"/>
                <a:gd name="T27" fmla="*/ 2429 h 3974"/>
                <a:gd name="T28" fmla="*/ 358 w 1087"/>
                <a:gd name="T29" fmla="*/ 2402 h 3974"/>
                <a:gd name="T30" fmla="*/ 358 w 1087"/>
                <a:gd name="T31" fmla="*/ 2375 h 3974"/>
                <a:gd name="T32" fmla="*/ 359 w 1087"/>
                <a:gd name="T33" fmla="*/ 2348 h 3974"/>
                <a:gd name="T34" fmla="*/ 361 w 1087"/>
                <a:gd name="T35" fmla="*/ 2321 h 3974"/>
                <a:gd name="T36" fmla="*/ 365 w 1087"/>
                <a:gd name="T37" fmla="*/ 2294 h 3974"/>
                <a:gd name="T38" fmla="*/ 370 w 1087"/>
                <a:gd name="T39" fmla="*/ 2267 h 3974"/>
                <a:gd name="T40" fmla="*/ 375 w 1087"/>
                <a:gd name="T41" fmla="*/ 2241 h 3974"/>
                <a:gd name="T42" fmla="*/ 381 w 1087"/>
                <a:gd name="T43" fmla="*/ 2214 h 3974"/>
                <a:gd name="T44" fmla="*/ 390 w 1087"/>
                <a:gd name="T45" fmla="*/ 2189 h 3974"/>
                <a:gd name="T46" fmla="*/ 398 w 1087"/>
                <a:gd name="T47" fmla="*/ 2162 h 3974"/>
                <a:gd name="T48" fmla="*/ 408 w 1087"/>
                <a:gd name="T49" fmla="*/ 2137 h 3974"/>
                <a:gd name="T50" fmla="*/ 419 w 1087"/>
                <a:gd name="T51" fmla="*/ 2113 h 3974"/>
                <a:gd name="T52" fmla="*/ 430 w 1087"/>
                <a:gd name="T53" fmla="*/ 2088 h 3974"/>
                <a:gd name="T54" fmla="*/ 444 w 1087"/>
                <a:gd name="T55" fmla="*/ 2064 h 3974"/>
                <a:gd name="T56" fmla="*/ 457 w 1087"/>
                <a:gd name="T57" fmla="*/ 2041 h 3974"/>
                <a:gd name="T58" fmla="*/ 473 w 1087"/>
                <a:gd name="T59" fmla="*/ 2017 h 3974"/>
                <a:gd name="T60" fmla="*/ 488 w 1087"/>
                <a:gd name="T61" fmla="*/ 1993 h 3974"/>
                <a:gd name="T62" fmla="*/ 505 w 1087"/>
                <a:gd name="T63" fmla="*/ 1971 h 3974"/>
                <a:gd name="T64" fmla="*/ 521 w 1087"/>
                <a:gd name="T65" fmla="*/ 1951 h 3974"/>
                <a:gd name="T66" fmla="*/ 540 w 1087"/>
                <a:gd name="T67" fmla="*/ 1929 h 3974"/>
                <a:gd name="T68" fmla="*/ 560 w 1087"/>
                <a:gd name="T69" fmla="*/ 1909 h 3974"/>
                <a:gd name="T70" fmla="*/ 763 w 1087"/>
                <a:gd name="T71" fmla="*/ 1706 h 3974"/>
                <a:gd name="T72" fmla="*/ 0 w 1087"/>
                <a:gd name="T73" fmla="*/ 0 h 3974"/>
                <a:gd name="T74" fmla="*/ 0 w 1087"/>
                <a:gd name="T75" fmla="*/ 3974 h 3974"/>
                <a:gd name="T76" fmla="*/ 1087 w 1087"/>
                <a:gd name="T77" fmla="*/ 3974 h 3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7" h="3974">
                  <a:moveTo>
                    <a:pt x="1087" y="3974"/>
                  </a:moveTo>
                  <a:lnTo>
                    <a:pt x="435" y="2719"/>
                  </a:lnTo>
                  <a:lnTo>
                    <a:pt x="435" y="2719"/>
                  </a:lnTo>
                  <a:lnTo>
                    <a:pt x="422" y="2694"/>
                  </a:lnTo>
                  <a:lnTo>
                    <a:pt x="412" y="2668"/>
                  </a:lnTo>
                  <a:lnTo>
                    <a:pt x="402" y="2643"/>
                  </a:lnTo>
                  <a:lnTo>
                    <a:pt x="392" y="2616"/>
                  </a:lnTo>
                  <a:lnTo>
                    <a:pt x="383" y="2589"/>
                  </a:lnTo>
                  <a:lnTo>
                    <a:pt x="376" y="2564"/>
                  </a:lnTo>
                  <a:lnTo>
                    <a:pt x="371" y="2537"/>
                  </a:lnTo>
                  <a:lnTo>
                    <a:pt x="366" y="2510"/>
                  </a:lnTo>
                  <a:lnTo>
                    <a:pt x="361" y="2483"/>
                  </a:lnTo>
                  <a:lnTo>
                    <a:pt x="359" y="2456"/>
                  </a:lnTo>
                  <a:lnTo>
                    <a:pt x="358" y="2429"/>
                  </a:lnTo>
                  <a:lnTo>
                    <a:pt x="358" y="2402"/>
                  </a:lnTo>
                  <a:lnTo>
                    <a:pt x="358" y="2375"/>
                  </a:lnTo>
                  <a:lnTo>
                    <a:pt x="359" y="2348"/>
                  </a:lnTo>
                  <a:lnTo>
                    <a:pt x="361" y="2321"/>
                  </a:lnTo>
                  <a:lnTo>
                    <a:pt x="365" y="2294"/>
                  </a:lnTo>
                  <a:lnTo>
                    <a:pt x="370" y="2267"/>
                  </a:lnTo>
                  <a:lnTo>
                    <a:pt x="375" y="2241"/>
                  </a:lnTo>
                  <a:lnTo>
                    <a:pt x="381" y="2214"/>
                  </a:lnTo>
                  <a:lnTo>
                    <a:pt x="390" y="2189"/>
                  </a:lnTo>
                  <a:lnTo>
                    <a:pt x="398" y="2162"/>
                  </a:lnTo>
                  <a:lnTo>
                    <a:pt x="408" y="2137"/>
                  </a:lnTo>
                  <a:lnTo>
                    <a:pt x="419" y="2113"/>
                  </a:lnTo>
                  <a:lnTo>
                    <a:pt x="430" y="2088"/>
                  </a:lnTo>
                  <a:lnTo>
                    <a:pt x="444" y="2064"/>
                  </a:lnTo>
                  <a:lnTo>
                    <a:pt x="457" y="2041"/>
                  </a:lnTo>
                  <a:lnTo>
                    <a:pt x="473" y="2017"/>
                  </a:lnTo>
                  <a:lnTo>
                    <a:pt x="488" y="1993"/>
                  </a:lnTo>
                  <a:lnTo>
                    <a:pt x="505" y="1971"/>
                  </a:lnTo>
                  <a:lnTo>
                    <a:pt x="521" y="1951"/>
                  </a:lnTo>
                  <a:lnTo>
                    <a:pt x="540" y="1929"/>
                  </a:lnTo>
                  <a:lnTo>
                    <a:pt x="560" y="1909"/>
                  </a:lnTo>
                  <a:lnTo>
                    <a:pt x="763" y="1706"/>
                  </a:lnTo>
                  <a:lnTo>
                    <a:pt x="0" y="0"/>
                  </a:lnTo>
                  <a:lnTo>
                    <a:pt x="0" y="3974"/>
                  </a:lnTo>
                  <a:lnTo>
                    <a:pt x="1087" y="3974"/>
                  </a:lnTo>
                  <a:close/>
                </a:path>
              </a:pathLst>
            </a:custGeom>
            <a:solidFill>
              <a:srgbClr val="216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00C3E2F-EADD-41A5-9C22-EB7478942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04" y="3062287"/>
              <a:ext cx="1954818" cy="3276601"/>
            </a:xfrm>
            <a:custGeom>
              <a:avLst/>
              <a:gdLst>
                <a:gd name="T0" fmla="*/ 738 w 1258"/>
                <a:gd name="T1" fmla="*/ 2048 h 2048"/>
                <a:gd name="T2" fmla="*/ 1258 w 1258"/>
                <a:gd name="T3" fmla="*/ 2048 h 2048"/>
                <a:gd name="T4" fmla="*/ 194 w 1258"/>
                <a:gd name="T5" fmla="*/ 0 h 2048"/>
                <a:gd name="T6" fmla="*/ 194 w 1258"/>
                <a:gd name="T7" fmla="*/ 0 h 2048"/>
                <a:gd name="T8" fmla="*/ 194 w 1258"/>
                <a:gd name="T9" fmla="*/ 0 h 2048"/>
                <a:gd name="T10" fmla="*/ 176 w 1258"/>
                <a:gd name="T11" fmla="*/ 18 h 2048"/>
                <a:gd name="T12" fmla="*/ 157 w 1258"/>
                <a:gd name="T13" fmla="*/ 39 h 2048"/>
                <a:gd name="T14" fmla="*/ 140 w 1258"/>
                <a:gd name="T15" fmla="*/ 61 h 2048"/>
                <a:gd name="T16" fmla="*/ 125 w 1258"/>
                <a:gd name="T17" fmla="*/ 81 h 2048"/>
                <a:gd name="T18" fmla="*/ 110 w 1258"/>
                <a:gd name="T19" fmla="*/ 103 h 2048"/>
                <a:gd name="T20" fmla="*/ 97 w 1258"/>
                <a:gd name="T21" fmla="*/ 125 h 2048"/>
                <a:gd name="T22" fmla="*/ 83 w 1258"/>
                <a:gd name="T23" fmla="*/ 147 h 2048"/>
                <a:gd name="T24" fmla="*/ 71 w 1258"/>
                <a:gd name="T25" fmla="*/ 170 h 2048"/>
                <a:gd name="T26" fmla="*/ 59 w 1258"/>
                <a:gd name="T27" fmla="*/ 194 h 2048"/>
                <a:gd name="T28" fmla="*/ 49 w 1258"/>
                <a:gd name="T29" fmla="*/ 218 h 2048"/>
                <a:gd name="T30" fmla="*/ 32 w 1258"/>
                <a:gd name="T31" fmla="*/ 266 h 2048"/>
                <a:gd name="T32" fmla="*/ 19 w 1258"/>
                <a:gd name="T33" fmla="*/ 315 h 2048"/>
                <a:gd name="T34" fmla="*/ 9 w 1258"/>
                <a:gd name="T35" fmla="*/ 366 h 2048"/>
                <a:gd name="T36" fmla="*/ 2 w 1258"/>
                <a:gd name="T37" fmla="*/ 418 h 2048"/>
                <a:gd name="T38" fmla="*/ 0 w 1258"/>
                <a:gd name="T39" fmla="*/ 469 h 2048"/>
                <a:gd name="T40" fmla="*/ 2 w 1258"/>
                <a:gd name="T41" fmla="*/ 521 h 2048"/>
                <a:gd name="T42" fmla="*/ 5 w 1258"/>
                <a:gd name="T43" fmla="*/ 547 h 2048"/>
                <a:gd name="T44" fmla="*/ 9 w 1258"/>
                <a:gd name="T45" fmla="*/ 572 h 2048"/>
                <a:gd name="T46" fmla="*/ 14 w 1258"/>
                <a:gd name="T47" fmla="*/ 597 h 2048"/>
                <a:gd name="T48" fmla="*/ 19 w 1258"/>
                <a:gd name="T49" fmla="*/ 623 h 2048"/>
                <a:gd name="T50" fmla="*/ 26 w 1258"/>
                <a:gd name="T51" fmla="*/ 650 h 2048"/>
                <a:gd name="T52" fmla="*/ 34 w 1258"/>
                <a:gd name="T53" fmla="*/ 673 h 2048"/>
                <a:gd name="T54" fmla="*/ 43 w 1258"/>
                <a:gd name="T55" fmla="*/ 698 h 2048"/>
                <a:gd name="T56" fmla="*/ 53 w 1258"/>
                <a:gd name="T57" fmla="*/ 724 h 2048"/>
                <a:gd name="T58" fmla="*/ 63 w 1258"/>
                <a:gd name="T59" fmla="*/ 747 h 2048"/>
                <a:gd name="T60" fmla="*/ 75 w 1258"/>
                <a:gd name="T61" fmla="*/ 773 h 2048"/>
                <a:gd name="T62" fmla="*/ 738 w 1258"/>
                <a:gd name="T63" fmla="*/ 204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8" h="2048">
                  <a:moveTo>
                    <a:pt x="738" y="2048"/>
                  </a:moveTo>
                  <a:lnTo>
                    <a:pt x="1258" y="2048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76" y="18"/>
                  </a:lnTo>
                  <a:lnTo>
                    <a:pt x="157" y="39"/>
                  </a:lnTo>
                  <a:lnTo>
                    <a:pt x="140" y="61"/>
                  </a:lnTo>
                  <a:lnTo>
                    <a:pt x="125" y="81"/>
                  </a:lnTo>
                  <a:lnTo>
                    <a:pt x="110" y="103"/>
                  </a:lnTo>
                  <a:lnTo>
                    <a:pt x="97" y="125"/>
                  </a:lnTo>
                  <a:lnTo>
                    <a:pt x="83" y="147"/>
                  </a:lnTo>
                  <a:lnTo>
                    <a:pt x="71" y="170"/>
                  </a:lnTo>
                  <a:lnTo>
                    <a:pt x="59" y="194"/>
                  </a:lnTo>
                  <a:lnTo>
                    <a:pt x="49" y="218"/>
                  </a:lnTo>
                  <a:lnTo>
                    <a:pt x="32" y="266"/>
                  </a:lnTo>
                  <a:lnTo>
                    <a:pt x="19" y="315"/>
                  </a:lnTo>
                  <a:lnTo>
                    <a:pt x="9" y="366"/>
                  </a:lnTo>
                  <a:lnTo>
                    <a:pt x="2" y="418"/>
                  </a:lnTo>
                  <a:lnTo>
                    <a:pt x="0" y="469"/>
                  </a:lnTo>
                  <a:lnTo>
                    <a:pt x="2" y="521"/>
                  </a:lnTo>
                  <a:lnTo>
                    <a:pt x="5" y="547"/>
                  </a:lnTo>
                  <a:lnTo>
                    <a:pt x="9" y="572"/>
                  </a:lnTo>
                  <a:lnTo>
                    <a:pt x="14" y="597"/>
                  </a:lnTo>
                  <a:lnTo>
                    <a:pt x="19" y="623"/>
                  </a:lnTo>
                  <a:lnTo>
                    <a:pt x="26" y="650"/>
                  </a:lnTo>
                  <a:lnTo>
                    <a:pt x="34" y="673"/>
                  </a:lnTo>
                  <a:lnTo>
                    <a:pt x="43" y="698"/>
                  </a:lnTo>
                  <a:lnTo>
                    <a:pt x="53" y="724"/>
                  </a:lnTo>
                  <a:lnTo>
                    <a:pt x="63" y="747"/>
                  </a:lnTo>
                  <a:lnTo>
                    <a:pt x="75" y="773"/>
                  </a:lnTo>
                  <a:lnTo>
                    <a:pt x="738" y="2048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F3315EC4-9383-4F98-A2A9-1470946DD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86" y="4763"/>
              <a:ext cx="1527175" cy="2714625"/>
            </a:xfrm>
            <a:custGeom>
              <a:avLst/>
              <a:gdLst>
                <a:gd name="T0" fmla="*/ 0 w 962"/>
                <a:gd name="T1" fmla="*/ 250 h 1710"/>
                <a:gd name="T2" fmla="*/ 10 w 962"/>
                <a:gd name="T3" fmla="*/ 243 h 1710"/>
                <a:gd name="T4" fmla="*/ 12 w 962"/>
                <a:gd name="T5" fmla="*/ 243 h 1710"/>
                <a:gd name="T6" fmla="*/ 0 w 962"/>
                <a:gd name="T7" fmla="*/ 250 h 1710"/>
                <a:gd name="T8" fmla="*/ 758 w 962"/>
                <a:gd name="T9" fmla="*/ 1710 h 1710"/>
                <a:gd name="T10" fmla="*/ 758 w 962"/>
                <a:gd name="T11" fmla="*/ 1710 h 1710"/>
                <a:gd name="T12" fmla="*/ 758 w 962"/>
                <a:gd name="T13" fmla="*/ 1710 h 1710"/>
                <a:gd name="T14" fmla="*/ 776 w 962"/>
                <a:gd name="T15" fmla="*/ 1693 h 1710"/>
                <a:gd name="T16" fmla="*/ 795 w 962"/>
                <a:gd name="T17" fmla="*/ 1674 h 1710"/>
                <a:gd name="T18" fmla="*/ 812 w 962"/>
                <a:gd name="T19" fmla="*/ 1654 h 1710"/>
                <a:gd name="T20" fmla="*/ 829 w 962"/>
                <a:gd name="T21" fmla="*/ 1636 h 1710"/>
                <a:gd name="T22" fmla="*/ 844 w 962"/>
                <a:gd name="T23" fmla="*/ 1615 h 1710"/>
                <a:gd name="T24" fmla="*/ 859 w 962"/>
                <a:gd name="T25" fmla="*/ 1593 h 1710"/>
                <a:gd name="T26" fmla="*/ 872 w 962"/>
                <a:gd name="T27" fmla="*/ 1573 h 1710"/>
                <a:gd name="T28" fmla="*/ 886 w 962"/>
                <a:gd name="T29" fmla="*/ 1551 h 1710"/>
                <a:gd name="T30" fmla="*/ 898 w 962"/>
                <a:gd name="T31" fmla="*/ 1529 h 1710"/>
                <a:gd name="T32" fmla="*/ 908 w 962"/>
                <a:gd name="T33" fmla="*/ 1506 h 1710"/>
                <a:gd name="T34" fmla="*/ 918 w 962"/>
                <a:gd name="T35" fmla="*/ 1482 h 1710"/>
                <a:gd name="T36" fmla="*/ 926 w 962"/>
                <a:gd name="T37" fmla="*/ 1460 h 1710"/>
                <a:gd name="T38" fmla="*/ 942 w 962"/>
                <a:gd name="T39" fmla="*/ 1411 h 1710"/>
                <a:gd name="T40" fmla="*/ 952 w 962"/>
                <a:gd name="T41" fmla="*/ 1364 h 1710"/>
                <a:gd name="T42" fmla="*/ 959 w 962"/>
                <a:gd name="T43" fmla="*/ 1313 h 1710"/>
                <a:gd name="T44" fmla="*/ 962 w 962"/>
                <a:gd name="T45" fmla="*/ 1264 h 1710"/>
                <a:gd name="T46" fmla="*/ 962 w 962"/>
                <a:gd name="T47" fmla="*/ 1239 h 1710"/>
                <a:gd name="T48" fmla="*/ 960 w 962"/>
                <a:gd name="T49" fmla="*/ 1214 h 1710"/>
                <a:gd name="T50" fmla="*/ 959 w 962"/>
                <a:gd name="T51" fmla="*/ 1190 h 1710"/>
                <a:gd name="T52" fmla="*/ 955 w 962"/>
                <a:gd name="T53" fmla="*/ 1165 h 1710"/>
                <a:gd name="T54" fmla="*/ 952 w 962"/>
                <a:gd name="T55" fmla="*/ 1139 h 1710"/>
                <a:gd name="T56" fmla="*/ 947 w 962"/>
                <a:gd name="T57" fmla="*/ 1114 h 1710"/>
                <a:gd name="T58" fmla="*/ 940 w 962"/>
                <a:gd name="T59" fmla="*/ 1091 h 1710"/>
                <a:gd name="T60" fmla="*/ 933 w 962"/>
                <a:gd name="T61" fmla="*/ 1065 h 1710"/>
                <a:gd name="T62" fmla="*/ 925 w 962"/>
                <a:gd name="T63" fmla="*/ 1042 h 1710"/>
                <a:gd name="T64" fmla="*/ 915 w 962"/>
                <a:gd name="T65" fmla="*/ 1018 h 1710"/>
                <a:gd name="T66" fmla="*/ 905 w 962"/>
                <a:gd name="T67" fmla="*/ 993 h 1710"/>
                <a:gd name="T68" fmla="*/ 893 w 962"/>
                <a:gd name="T69" fmla="*/ 971 h 1710"/>
                <a:gd name="T70" fmla="*/ 390 w 962"/>
                <a:gd name="T71" fmla="*/ 0 h 1710"/>
                <a:gd name="T72" fmla="*/ 375 w 962"/>
                <a:gd name="T73" fmla="*/ 0 h 1710"/>
                <a:gd name="T74" fmla="*/ 373 w 962"/>
                <a:gd name="T75" fmla="*/ 0 h 1710"/>
                <a:gd name="T76" fmla="*/ 0 w 962"/>
                <a:gd name="T77" fmla="*/ 0 h 1710"/>
                <a:gd name="T78" fmla="*/ 0 w 962"/>
                <a:gd name="T79" fmla="*/ 250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2" h="1710">
                  <a:moveTo>
                    <a:pt x="0" y="250"/>
                  </a:moveTo>
                  <a:lnTo>
                    <a:pt x="10" y="243"/>
                  </a:lnTo>
                  <a:lnTo>
                    <a:pt x="12" y="243"/>
                  </a:lnTo>
                  <a:lnTo>
                    <a:pt x="0" y="250"/>
                  </a:lnTo>
                  <a:lnTo>
                    <a:pt x="758" y="1710"/>
                  </a:lnTo>
                  <a:lnTo>
                    <a:pt x="758" y="1710"/>
                  </a:lnTo>
                  <a:lnTo>
                    <a:pt x="758" y="1710"/>
                  </a:lnTo>
                  <a:lnTo>
                    <a:pt x="776" y="1693"/>
                  </a:lnTo>
                  <a:lnTo>
                    <a:pt x="795" y="1674"/>
                  </a:lnTo>
                  <a:lnTo>
                    <a:pt x="812" y="1654"/>
                  </a:lnTo>
                  <a:lnTo>
                    <a:pt x="829" y="1636"/>
                  </a:lnTo>
                  <a:lnTo>
                    <a:pt x="844" y="1615"/>
                  </a:lnTo>
                  <a:lnTo>
                    <a:pt x="859" y="1593"/>
                  </a:lnTo>
                  <a:lnTo>
                    <a:pt x="872" y="1573"/>
                  </a:lnTo>
                  <a:lnTo>
                    <a:pt x="886" y="1551"/>
                  </a:lnTo>
                  <a:lnTo>
                    <a:pt x="898" y="1529"/>
                  </a:lnTo>
                  <a:lnTo>
                    <a:pt x="908" y="1506"/>
                  </a:lnTo>
                  <a:lnTo>
                    <a:pt x="918" y="1482"/>
                  </a:lnTo>
                  <a:lnTo>
                    <a:pt x="926" y="1460"/>
                  </a:lnTo>
                  <a:lnTo>
                    <a:pt x="942" y="1411"/>
                  </a:lnTo>
                  <a:lnTo>
                    <a:pt x="952" y="1364"/>
                  </a:lnTo>
                  <a:lnTo>
                    <a:pt x="959" y="1313"/>
                  </a:lnTo>
                  <a:lnTo>
                    <a:pt x="962" y="1264"/>
                  </a:lnTo>
                  <a:lnTo>
                    <a:pt x="962" y="1239"/>
                  </a:lnTo>
                  <a:lnTo>
                    <a:pt x="960" y="1214"/>
                  </a:lnTo>
                  <a:lnTo>
                    <a:pt x="959" y="1190"/>
                  </a:lnTo>
                  <a:lnTo>
                    <a:pt x="955" y="1165"/>
                  </a:lnTo>
                  <a:lnTo>
                    <a:pt x="952" y="1139"/>
                  </a:lnTo>
                  <a:lnTo>
                    <a:pt x="947" y="1114"/>
                  </a:lnTo>
                  <a:lnTo>
                    <a:pt x="940" y="1091"/>
                  </a:lnTo>
                  <a:lnTo>
                    <a:pt x="933" y="1065"/>
                  </a:lnTo>
                  <a:lnTo>
                    <a:pt x="925" y="1042"/>
                  </a:lnTo>
                  <a:lnTo>
                    <a:pt x="915" y="1018"/>
                  </a:lnTo>
                  <a:lnTo>
                    <a:pt x="905" y="993"/>
                  </a:lnTo>
                  <a:lnTo>
                    <a:pt x="893" y="971"/>
                  </a:lnTo>
                  <a:lnTo>
                    <a:pt x="390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D1C7269-F629-4F22-ADCE-D8CACEAA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88" y="6313488"/>
              <a:ext cx="862013" cy="0"/>
            </a:xfrm>
            <a:custGeom>
              <a:avLst/>
              <a:gdLst>
                <a:gd name="T0" fmla="*/ 0 w 543"/>
                <a:gd name="T1" fmla="*/ 543 w 543"/>
                <a:gd name="T2" fmla="*/ 0 w 54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43">
                  <a:moveTo>
                    <a:pt x="0" y="0"/>
                  </a:moveTo>
                  <a:lnTo>
                    <a:pt x="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6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D4E5F355-3969-4EAD-ACC3-899B68B27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4288" y="6313488"/>
              <a:ext cx="86201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4A3C6A7-3F14-4A4B-9220-9C7C18192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88" y="4770437"/>
              <a:ext cx="735000" cy="1549263"/>
            </a:xfrm>
            <a:custGeom>
              <a:avLst/>
              <a:gdLst>
                <a:gd name="T0" fmla="*/ 0 w 473"/>
                <a:gd name="T1" fmla="*/ 0 h 972"/>
                <a:gd name="T2" fmla="*/ 473 w 473"/>
                <a:gd name="T3" fmla="*/ 972 h 972"/>
                <a:gd name="T4" fmla="*/ 0 w 473"/>
                <a:gd name="T5" fmla="*/ 972 h 972"/>
                <a:gd name="T6" fmla="*/ 0 w 473"/>
                <a:gd name="T7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3" h="972">
                  <a:moveTo>
                    <a:pt x="0" y="0"/>
                  </a:moveTo>
                  <a:lnTo>
                    <a:pt x="473" y="972"/>
                  </a:lnTo>
                  <a:lnTo>
                    <a:pt x="0" y="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B2E686A7-C367-47AF-8D01-B6E6E516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787" y="2930525"/>
              <a:ext cx="1843088" cy="3386138"/>
            </a:xfrm>
            <a:custGeom>
              <a:avLst/>
              <a:gdLst>
                <a:gd name="T0" fmla="*/ 0 w 1161"/>
                <a:gd name="T1" fmla="*/ 7 h 2133"/>
                <a:gd name="T2" fmla="*/ 11 w 1161"/>
                <a:gd name="T3" fmla="*/ 0 h 2133"/>
                <a:gd name="T4" fmla="*/ 1161 w 1161"/>
                <a:gd name="T5" fmla="*/ 2126 h 2133"/>
                <a:gd name="T6" fmla="*/ 1149 w 1161"/>
                <a:gd name="T7" fmla="*/ 2133 h 2133"/>
                <a:gd name="T8" fmla="*/ 0 w 1161"/>
                <a:gd name="T9" fmla="*/ 7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1" h="2133">
                  <a:moveTo>
                    <a:pt x="0" y="7"/>
                  </a:moveTo>
                  <a:lnTo>
                    <a:pt x="11" y="0"/>
                  </a:lnTo>
                  <a:lnTo>
                    <a:pt x="1161" y="2126"/>
                  </a:lnTo>
                  <a:lnTo>
                    <a:pt x="1149" y="213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81F921B7-C24F-4A74-AE23-873FCC6EC9EB}"/>
              </a:ext>
            </a:extLst>
          </p:cNvPr>
          <p:cNvSpPr>
            <a:spLocks noEditPoints="1"/>
          </p:cNvSpPr>
          <p:nvPr/>
        </p:nvSpPr>
        <p:spPr bwMode="auto">
          <a:xfrm>
            <a:off x="2562225" y="2252663"/>
            <a:ext cx="3995738" cy="1757363"/>
          </a:xfrm>
          <a:custGeom>
            <a:avLst/>
            <a:gdLst>
              <a:gd name="T0" fmla="*/ 2517 w 2517"/>
              <a:gd name="T1" fmla="*/ 1107 h 1107"/>
              <a:gd name="T2" fmla="*/ 0 w 2517"/>
              <a:gd name="T3" fmla="*/ 1107 h 1107"/>
              <a:gd name="T4" fmla="*/ 0 w 2517"/>
              <a:gd name="T5" fmla="*/ 0 h 1107"/>
              <a:gd name="T6" fmla="*/ 2517 w 2517"/>
              <a:gd name="T7" fmla="*/ 0 h 1107"/>
              <a:gd name="T8" fmla="*/ 2517 w 2517"/>
              <a:gd name="T9" fmla="*/ 1107 h 1107"/>
              <a:gd name="T10" fmla="*/ 34 w 2517"/>
              <a:gd name="T11" fmla="*/ 1073 h 1107"/>
              <a:gd name="T12" fmla="*/ 2481 w 2517"/>
              <a:gd name="T13" fmla="*/ 1073 h 1107"/>
              <a:gd name="T14" fmla="*/ 2481 w 2517"/>
              <a:gd name="T15" fmla="*/ 34 h 1107"/>
              <a:gd name="T16" fmla="*/ 34 w 2517"/>
              <a:gd name="T17" fmla="*/ 34 h 1107"/>
              <a:gd name="T18" fmla="*/ 34 w 2517"/>
              <a:gd name="T19" fmla="*/ 1073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17" h="1107">
                <a:moveTo>
                  <a:pt x="2517" y="1107"/>
                </a:moveTo>
                <a:lnTo>
                  <a:pt x="0" y="1107"/>
                </a:lnTo>
                <a:lnTo>
                  <a:pt x="0" y="0"/>
                </a:lnTo>
                <a:lnTo>
                  <a:pt x="2517" y="0"/>
                </a:lnTo>
                <a:lnTo>
                  <a:pt x="2517" y="1107"/>
                </a:lnTo>
                <a:close/>
                <a:moveTo>
                  <a:pt x="34" y="1073"/>
                </a:moveTo>
                <a:lnTo>
                  <a:pt x="2481" y="1073"/>
                </a:lnTo>
                <a:lnTo>
                  <a:pt x="2481" y="34"/>
                </a:lnTo>
                <a:lnTo>
                  <a:pt x="34" y="34"/>
                </a:lnTo>
                <a:lnTo>
                  <a:pt x="34" y="1073"/>
                </a:lnTo>
                <a:close/>
              </a:path>
            </a:pathLst>
          </a:custGeom>
          <a:solidFill>
            <a:srgbClr val="216C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E900750E-8B02-4220-9229-F9EAE1F4D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001" y="2798763"/>
            <a:ext cx="38568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normalizeH="0" baseline="0" dirty="0" smtClean="0">
                <a:ln>
                  <a:noFill/>
                </a:ln>
                <a:solidFill>
                  <a:srgbClr val="216CAD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kumimoji="0" lang="ko-KR" altLang="en-US" sz="5000" b="0" i="0" u="none" strike="noStrike" cap="none" normalizeH="0" baseline="0" dirty="0" smtClean="0">
                <a:ln>
                  <a:noFill/>
                </a:ln>
                <a:solidFill>
                  <a:srgbClr val="216CAD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kumimoji="0" lang="ko-KR" altLang="en-US" sz="5000" b="0" i="0" u="none" strike="noStrike" cap="none" normalizeH="0" baseline="0" dirty="0" err="1" smtClean="0">
                <a:ln>
                  <a:noFill/>
                </a:ln>
                <a:solidFill>
                  <a:srgbClr val="216CAD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kumimoji="0" lang="ko-KR" altLang="en-US" sz="5000" b="0" i="0" u="none" strike="noStrike" cap="none" normalizeH="0" baseline="0" dirty="0" smtClean="0">
                <a:ln>
                  <a:noFill/>
                </a:ln>
                <a:solidFill>
                  <a:srgbClr val="216CAD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발표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34011B20-206A-4AA0-AC66-B6CFD1BB2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067" y="4216401"/>
            <a:ext cx="24880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rgbClr val="216CA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조명 </a:t>
            </a:r>
            <a:r>
              <a:rPr lang="en-US" altLang="ko-KR" dirty="0" smtClean="0">
                <a:solidFill>
                  <a:srgbClr val="216CAD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: Luck and Happy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6B331297-9BB5-448C-8112-D559233EA1D4}"/>
              </a:ext>
            </a:extLst>
          </p:cNvPr>
          <p:cNvSpPr>
            <a:spLocks/>
          </p:cNvSpPr>
          <p:nvPr/>
        </p:nvSpPr>
        <p:spPr bwMode="auto">
          <a:xfrm>
            <a:off x="3436937" y="1858963"/>
            <a:ext cx="103188" cy="104775"/>
          </a:xfrm>
          <a:custGeom>
            <a:avLst/>
            <a:gdLst>
              <a:gd name="T0" fmla="*/ 65 w 65"/>
              <a:gd name="T1" fmla="*/ 34 h 66"/>
              <a:gd name="T2" fmla="*/ 65 w 65"/>
              <a:gd name="T3" fmla="*/ 34 h 66"/>
              <a:gd name="T4" fmla="*/ 64 w 65"/>
              <a:gd name="T5" fmla="*/ 41 h 66"/>
              <a:gd name="T6" fmla="*/ 62 w 65"/>
              <a:gd name="T7" fmla="*/ 46 h 66"/>
              <a:gd name="T8" fmla="*/ 60 w 65"/>
              <a:gd name="T9" fmla="*/ 52 h 66"/>
              <a:gd name="T10" fmla="*/ 55 w 65"/>
              <a:gd name="T11" fmla="*/ 58 h 66"/>
              <a:gd name="T12" fmla="*/ 50 w 65"/>
              <a:gd name="T13" fmla="*/ 61 h 66"/>
              <a:gd name="T14" fmla="*/ 45 w 65"/>
              <a:gd name="T15" fmla="*/ 64 h 66"/>
              <a:gd name="T16" fmla="*/ 38 w 65"/>
              <a:gd name="T17" fmla="*/ 66 h 66"/>
              <a:gd name="T18" fmla="*/ 32 w 65"/>
              <a:gd name="T19" fmla="*/ 66 h 66"/>
              <a:gd name="T20" fmla="*/ 32 w 65"/>
              <a:gd name="T21" fmla="*/ 66 h 66"/>
              <a:gd name="T22" fmla="*/ 25 w 65"/>
              <a:gd name="T23" fmla="*/ 66 h 66"/>
              <a:gd name="T24" fmla="*/ 20 w 65"/>
              <a:gd name="T25" fmla="*/ 64 h 66"/>
              <a:gd name="T26" fmla="*/ 13 w 65"/>
              <a:gd name="T27" fmla="*/ 61 h 66"/>
              <a:gd name="T28" fmla="*/ 8 w 65"/>
              <a:gd name="T29" fmla="*/ 58 h 66"/>
              <a:gd name="T30" fmla="*/ 5 w 65"/>
              <a:gd name="T31" fmla="*/ 52 h 66"/>
              <a:gd name="T32" fmla="*/ 1 w 65"/>
              <a:gd name="T33" fmla="*/ 46 h 66"/>
              <a:gd name="T34" fmla="*/ 0 w 65"/>
              <a:gd name="T35" fmla="*/ 41 h 66"/>
              <a:gd name="T36" fmla="*/ 0 w 65"/>
              <a:gd name="T37" fmla="*/ 34 h 66"/>
              <a:gd name="T38" fmla="*/ 0 w 65"/>
              <a:gd name="T39" fmla="*/ 34 h 66"/>
              <a:gd name="T40" fmla="*/ 0 w 65"/>
              <a:gd name="T41" fmla="*/ 27 h 66"/>
              <a:gd name="T42" fmla="*/ 1 w 65"/>
              <a:gd name="T43" fmla="*/ 20 h 66"/>
              <a:gd name="T44" fmla="*/ 5 w 65"/>
              <a:gd name="T45" fmla="*/ 15 h 66"/>
              <a:gd name="T46" fmla="*/ 8 w 65"/>
              <a:gd name="T47" fmla="*/ 10 h 66"/>
              <a:gd name="T48" fmla="*/ 13 w 65"/>
              <a:gd name="T49" fmla="*/ 7 h 66"/>
              <a:gd name="T50" fmla="*/ 20 w 65"/>
              <a:gd name="T51" fmla="*/ 4 h 66"/>
              <a:gd name="T52" fmla="*/ 25 w 65"/>
              <a:gd name="T53" fmla="*/ 2 h 66"/>
              <a:gd name="T54" fmla="*/ 32 w 65"/>
              <a:gd name="T55" fmla="*/ 0 h 66"/>
              <a:gd name="T56" fmla="*/ 32 w 65"/>
              <a:gd name="T57" fmla="*/ 0 h 66"/>
              <a:gd name="T58" fmla="*/ 38 w 65"/>
              <a:gd name="T59" fmla="*/ 2 h 66"/>
              <a:gd name="T60" fmla="*/ 45 w 65"/>
              <a:gd name="T61" fmla="*/ 4 h 66"/>
              <a:gd name="T62" fmla="*/ 50 w 65"/>
              <a:gd name="T63" fmla="*/ 7 h 66"/>
              <a:gd name="T64" fmla="*/ 55 w 65"/>
              <a:gd name="T65" fmla="*/ 10 h 66"/>
              <a:gd name="T66" fmla="*/ 60 w 65"/>
              <a:gd name="T67" fmla="*/ 15 h 66"/>
              <a:gd name="T68" fmla="*/ 62 w 65"/>
              <a:gd name="T69" fmla="*/ 20 h 66"/>
              <a:gd name="T70" fmla="*/ 64 w 65"/>
              <a:gd name="T71" fmla="*/ 27 h 66"/>
              <a:gd name="T72" fmla="*/ 65 w 65"/>
              <a:gd name="T73" fmla="*/ 34 h 66"/>
              <a:gd name="T74" fmla="*/ 65 w 65"/>
              <a:gd name="T75" fmla="*/ 3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" h="66">
                <a:moveTo>
                  <a:pt x="65" y="34"/>
                </a:moveTo>
                <a:lnTo>
                  <a:pt x="65" y="34"/>
                </a:lnTo>
                <a:lnTo>
                  <a:pt x="64" y="41"/>
                </a:lnTo>
                <a:lnTo>
                  <a:pt x="62" y="46"/>
                </a:lnTo>
                <a:lnTo>
                  <a:pt x="60" y="52"/>
                </a:lnTo>
                <a:lnTo>
                  <a:pt x="55" y="58"/>
                </a:lnTo>
                <a:lnTo>
                  <a:pt x="50" y="61"/>
                </a:lnTo>
                <a:lnTo>
                  <a:pt x="45" y="64"/>
                </a:lnTo>
                <a:lnTo>
                  <a:pt x="38" y="66"/>
                </a:lnTo>
                <a:lnTo>
                  <a:pt x="32" y="66"/>
                </a:lnTo>
                <a:lnTo>
                  <a:pt x="32" y="66"/>
                </a:lnTo>
                <a:lnTo>
                  <a:pt x="25" y="66"/>
                </a:lnTo>
                <a:lnTo>
                  <a:pt x="20" y="64"/>
                </a:lnTo>
                <a:lnTo>
                  <a:pt x="13" y="61"/>
                </a:lnTo>
                <a:lnTo>
                  <a:pt x="8" y="58"/>
                </a:lnTo>
                <a:lnTo>
                  <a:pt x="5" y="52"/>
                </a:lnTo>
                <a:lnTo>
                  <a:pt x="1" y="46"/>
                </a:lnTo>
                <a:lnTo>
                  <a:pt x="0" y="41"/>
                </a:lnTo>
                <a:lnTo>
                  <a:pt x="0" y="34"/>
                </a:lnTo>
                <a:lnTo>
                  <a:pt x="0" y="34"/>
                </a:lnTo>
                <a:lnTo>
                  <a:pt x="0" y="27"/>
                </a:lnTo>
                <a:lnTo>
                  <a:pt x="1" y="20"/>
                </a:lnTo>
                <a:lnTo>
                  <a:pt x="5" y="15"/>
                </a:lnTo>
                <a:lnTo>
                  <a:pt x="8" y="10"/>
                </a:lnTo>
                <a:lnTo>
                  <a:pt x="13" y="7"/>
                </a:lnTo>
                <a:lnTo>
                  <a:pt x="20" y="4"/>
                </a:lnTo>
                <a:lnTo>
                  <a:pt x="25" y="2"/>
                </a:lnTo>
                <a:lnTo>
                  <a:pt x="32" y="0"/>
                </a:lnTo>
                <a:lnTo>
                  <a:pt x="32" y="0"/>
                </a:lnTo>
                <a:lnTo>
                  <a:pt x="38" y="2"/>
                </a:lnTo>
                <a:lnTo>
                  <a:pt x="45" y="4"/>
                </a:lnTo>
                <a:lnTo>
                  <a:pt x="50" y="7"/>
                </a:lnTo>
                <a:lnTo>
                  <a:pt x="55" y="10"/>
                </a:lnTo>
                <a:lnTo>
                  <a:pt x="60" y="15"/>
                </a:lnTo>
                <a:lnTo>
                  <a:pt x="62" y="20"/>
                </a:lnTo>
                <a:lnTo>
                  <a:pt x="64" y="27"/>
                </a:lnTo>
                <a:lnTo>
                  <a:pt x="65" y="34"/>
                </a:lnTo>
                <a:lnTo>
                  <a:pt x="65" y="34"/>
                </a:lnTo>
                <a:close/>
              </a:path>
            </a:pathLst>
          </a:custGeom>
          <a:solidFill>
            <a:srgbClr val="216C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F47EA909-2A01-4986-9AAD-A40FB69DB7BD}"/>
              </a:ext>
            </a:extLst>
          </p:cNvPr>
          <p:cNvSpPr>
            <a:spLocks/>
          </p:cNvSpPr>
          <p:nvPr/>
        </p:nvSpPr>
        <p:spPr bwMode="auto">
          <a:xfrm>
            <a:off x="4508500" y="1858963"/>
            <a:ext cx="103188" cy="104775"/>
          </a:xfrm>
          <a:custGeom>
            <a:avLst/>
            <a:gdLst>
              <a:gd name="T0" fmla="*/ 65 w 65"/>
              <a:gd name="T1" fmla="*/ 34 h 66"/>
              <a:gd name="T2" fmla="*/ 65 w 65"/>
              <a:gd name="T3" fmla="*/ 34 h 66"/>
              <a:gd name="T4" fmla="*/ 64 w 65"/>
              <a:gd name="T5" fmla="*/ 41 h 66"/>
              <a:gd name="T6" fmla="*/ 62 w 65"/>
              <a:gd name="T7" fmla="*/ 46 h 66"/>
              <a:gd name="T8" fmla="*/ 59 w 65"/>
              <a:gd name="T9" fmla="*/ 52 h 66"/>
              <a:gd name="T10" fmla="*/ 55 w 65"/>
              <a:gd name="T11" fmla="*/ 58 h 66"/>
              <a:gd name="T12" fmla="*/ 50 w 65"/>
              <a:gd name="T13" fmla="*/ 61 h 66"/>
              <a:gd name="T14" fmla="*/ 45 w 65"/>
              <a:gd name="T15" fmla="*/ 64 h 66"/>
              <a:gd name="T16" fmla="*/ 38 w 65"/>
              <a:gd name="T17" fmla="*/ 66 h 66"/>
              <a:gd name="T18" fmla="*/ 32 w 65"/>
              <a:gd name="T19" fmla="*/ 66 h 66"/>
              <a:gd name="T20" fmla="*/ 32 w 65"/>
              <a:gd name="T21" fmla="*/ 66 h 66"/>
              <a:gd name="T22" fmla="*/ 25 w 65"/>
              <a:gd name="T23" fmla="*/ 66 h 66"/>
              <a:gd name="T24" fmla="*/ 20 w 65"/>
              <a:gd name="T25" fmla="*/ 64 h 66"/>
              <a:gd name="T26" fmla="*/ 13 w 65"/>
              <a:gd name="T27" fmla="*/ 61 h 66"/>
              <a:gd name="T28" fmla="*/ 8 w 65"/>
              <a:gd name="T29" fmla="*/ 58 h 66"/>
              <a:gd name="T30" fmla="*/ 5 w 65"/>
              <a:gd name="T31" fmla="*/ 52 h 66"/>
              <a:gd name="T32" fmla="*/ 1 w 65"/>
              <a:gd name="T33" fmla="*/ 46 h 66"/>
              <a:gd name="T34" fmla="*/ 0 w 65"/>
              <a:gd name="T35" fmla="*/ 41 h 66"/>
              <a:gd name="T36" fmla="*/ 0 w 65"/>
              <a:gd name="T37" fmla="*/ 34 h 66"/>
              <a:gd name="T38" fmla="*/ 0 w 65"/>
              <a:gd name="T39" fmla="*/ 34 h 66"/>
              <a:gd name="T40" fmla="*/ 0 w 65"/>
              <a:gd name="T41" fmla="*/ 27 h 66"/>
              <a:gd name="T42" fmla="*/ 1 w 65"/>
              <a:gd name="T43" fmla="*/ 20 h 66"/>
              <a:gd name="T44" fmla="*/ 5 w 65"/>
              <a:gd name="T45" fmla="*/ 15 h 66"/>
              <a:gd name="T46" fmla="*/ 8 w 65"/>
              <a:gd name="T47" fmla="*/ 10 h 66"/>
              <a:gd name="T48" fmla="*/ 13 w 65"/>
              <a:gd name="T49" fmla="*/ 7 h 66"/>
              <a:gd name="T50" fmla="*/ 20 w 65"/>
              <a:gd name="T51" fmla="*/ 4 h 66"/>
              <a:gd name="T52" fmla="*/ 25 w 65"/>
              <a:gd name="T53" fmla="*/ 2 h 66"/>
              <a:gd name="T54" fmla="*/ 32 w 65"/>
              <a:gd name="T55" fmla="*/ 0 h 66"/>
              <a:gd name="T56" fmla="*/ 32 w 65"/>
              <a:gd name="T57" fmla="*/ 0 h 66"/>
              <a:gd name="T58" fmla="*/ 38 w 65"/>
              <a:gd name="T59" fmla="*/ 2 h 66"/>
              <a:gd name="T60" fmla="*/ 45 w 65"/>
              <a:gd name="T61" fmla="*/ 4 h 66"/>
              <a:gd name="T62" fmla="*/ 50 w 65"/>
              <a:gd name="T63" fmla="*/ 7 h 66"/>
              <a:gd name="T64" fmla="*/ 55 w 65"/>
              <a:gd name="T65" fmla="*/ 10 h 66"/>
              <a:gd name="T66" fmla="*/ 59 w 65"/>
              <a:gd name="T67" fmla="*/ 15 h 66"/>
              <a:gd name="T68" fmla="*/ 62 w 65"/>
              <a:gd name="T69" fmla="*/ 20 h 66"/>
              <a:gd name="T70" fmla="*/ 64 w 65"/>
              <a:gd name="T71" fmla="*/ 27 h 66"/>
              <a:gd name="T72" fmla="*/ 65 w 65"/>
              <a:gd name="T73" fmla="*/ 34 h 66"/>
              <a:gd name="T74" fmla="*/ 65 w 65"/>
              <a:gd name="T75" fmla="*/ 3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" h="66">
                <a:moveTo>
                  <a:pt x="65" y="34"/>
                </a:moveTo>
                <a:lnTo>
                  <a:pt x="65" y="34"/>
                </a:lnTo>
                <a:lnTo>
                  <a:pt x="64" y="41"/>
                </a:lnTo>
                <a:lnTo>
                  <a:pt x="62" y="46"/>
                </a:lnTo>
                <a:lnTo>
                  <a:pt x="59" y="52"/>
                </a:lnTo>
                <a:lnTo>
                  <a:pt x="55" y="58"/>
                </a:lnTo>
                <a:lnTo>
                  <a:pt x="50" y="61"/>
                </a:lnTo>
                <a:lnTo>
                  <a:pt x="45" y="64"/>
                </a:lnTo>
                <a:lnTo>
                  <a:pt x="38" y="66"/>
                </a:lnTo>
                <a:lnTo>
                  <a:pt x="32" y="66"/>
                </a:lnTo>
                <a:lnTo>
                  <a:pt x="32" y="66"/>
                </a:lnTo>
                <a:lnTo>
                  <a:pt x="25" y="66"/>
                </a:lnTo>
                <a:lnTo>
                  <a:pt x="20" y="64"/>
                </a:lnTo>
                <a:lnTo>
                  <a:pt x="13" y="61"/>
                </a:lnTo>
                <a:lnTo>
                  <a:pt x="8" y="58"/>
                </a:lnTo>
                <a:lnTo>
                  <a:pt x="5" y="52"/>
                </a:lnTo>
                <a:lnTo>
                  <a:pt x="1" y="46"/>
                </a:lnTo>
                <a:lnTo>
                  <a:pt x="0" y="41"/>
                </a:lnTo>
                <a:lnTo>
                  <a:pt x="0" y="34"/>
                </a:lnTo>
                <a:lnTo>
                  <a:pt x="0" y="34"/>
                </a:lnTo>
                <a:lnTo>
                  <a:pt x="0" y="27"/>
                </a:lnTo>
                <a:lnTo>
                  <a:pt x="1" y="20"/>
                </a:lnTo>
                <a:lnTo>
                  <a:pt x="5" y="15"/>
                </a:lnTo>
                <a:lnTo>
                  <a:pt x="8" y="10"/>
                </a:lnTo>
                <a:lnTo>
                  <a:pt x="13" y="7"/>
                </a:lnTo>
                <a:lnTo>
                  <a:pt x="20" y="4"/>
                </a:lnTo>
                <a:lnTo>
                  <a:pt x="25" y="2"/>
                </a:lnTo>
                <a:lnTo>
                  <a:pt x="32" y="0"/>
                </a:lnTo>
                <a:lnTo>
                  <a:pt x="32" y="0"/>
                </a:lnTo>
                <a:lnTo>
                  <a:pt x="38" y="2"/>
                </a:lnTo>
                <a:lnTo>
                  <a:pt x="45" y="4"/>
                </a:lnTo>
                <a:lnTo>
                  <a:pt x="50" y="7"/>
                </a:lnTo>
                <a:lnTo>
                  <a:pt x="55" y="10"/>
                </a:lnTo>
                <a:lnTo>
                  <a:pt x="59" y="15"/>
                </a:lnTo>
                <a:lnTo>
                  <a:pt x="62" y="20"/>
                </a:lnTo>
                <a:lnTo>
                  <a:pt x="64" y="27"/>
                </a:lnTo>
                <a:lnTo>
                  <a:pt x="65" y="34"/>
                </a:lnTo>
                <a:lnTo>
                  <a:pt x="65" y="34"/>
                </a:lnTo>
                <a:close/>
              </a:path>
            </a:pathLst>
          </a:custGeom>
          <a:solidFill>
            <a:srgbClr val="216C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4D8EB21A-C074-4A81-8CDF-13F449490362}"/>
              </a:ext>
            </a:extLst>
          </p:cNvPr>
          <p:cNvSpPr>
            <a:spLocks/>
          </p:cNvSpPr>
          <p:nvPr/>
        </p:nvSpPr>
        <p:spPr bwMode="auto">
          <a:xfrm>
            <a:off x="5611812" y="1858963"/>
            <a:ext cx="106363" cy="104775"/>
          </a:xfrm>
          <a:custGeom>
            <a:avLst/>
            <a:gdLst>
              <a:gd name="T0" fmla="*/ 67 w 67"/>
              <a:gd name="T1" fmla="*/ 34 h 66"/>
              <a:gd name="T2" fmla="*/ 67 w 67"/>
              <a:gd name="T3" fmla="*/ 34 h 66"/>
              <a:gd name="T4" fmla="*/ 66 w 67"/>
              <a:gd name="T5" fmla="*/ 41 h 66"/>
              <a:gd name="T6" fmla="*/ 64 w 67"/>
              <a:gd name="T7" fmla="*/ 46 h 66"/>
              <a:gd name="T8" fmla="*/ 61 w 67"/>
              <a:gd name="T9" fmla="*/ 52 h 66"/>
              <a:gd name="T10" fmla="*/ 57 w 67"/>
              <a:gd name="T11" fmla="*/ 58 h 66"/>
              <a:gd name="T12" fmla="*/ 52 w 67"/>
              <a:gd name="T13" fmla="*/ 61 h 66"/>
              <a:gd name="T14" fmla="*/ 47 w 67"/>
              <a:gd name="T15" fmla="*/ 64 h 66"/>
              <a:gd name="T16" fmla="*/ 40 w 67"/>
              <a:gd name="T17" fmla="*/ 66 h 66"/>
              <a:gd name="T18" fmla="*/ 34 w 67"/>
              <a:gd name="T19" fmla="*/ 66 h 66"/>
              <a:gd name="T20" fmla="*/ 34 w 67"/>
              <a:gd name="T21" fmla="*/ 66 h 66"/>
              <a:gd name="T22" fmla="*/ 27 w 67"/>
              <a:gd name="T23" fmla="*/ 66 h 66"/>
              <a:gd name="T24" fmla="*/ 20 w 67"/>
              <a:gd name="T25" fmla="*/ 64 h 66"/>
              <a:gd name="T26" fmla="*/ 15 w 67"/>
              <a:gd name="T27" fmla="*/ 61 h 66"/>
              <a:gd name="T28" fmla="*/ 10 w 67"/>
              <a:gd name="T29" fmla="*/ 58 h 66"/>
              <a:gd name="T30" fmla="*/ 7 w 67"/>
              <a:gd name="T31" fmla="*/ 52 h 66"/>
              <a:gd name="T32" fmla="*/ 3 w 67"/>
              <a:gd name="T33" fmla="*/ 46 h 66"/>
              <a:gd name="T34" fmla="*/ 2 w 67"/>
              <a:gd name="T35" fmla="*/ 41 h 66"/>
              <a:gd name="T36" fmla="*/ 0 w 67"/>
              <a:gd name="T37" fmla="*/ 34 h 66"/>
              <a:gd name="T38" fmla="*/ 0 w 67"/>
              <a:gd name="T39" fmla="*/ 34 h 66"/>
              <a:gd name="T40" fmla="*/ 2 w 67"/>
              <a:gd name="T41" fmla="*/ 27 h 66"/>
              <a:gd name="T42" fmla="*/ 3 w 67"/>
              <a:gd name="T43" fmla="*/ 20 h 66"/>
              <a:gd name="T44" fmla="*/ 7 w 67"/>
              <a:gd name="T45" fmla="*/ 15 h 66"/>
              <a:gd name="T46" fmla="*/ 10 w 67"/>
              <a:gd name="T47" fmla="*/ 10 h 66"/>
              <a:gd name="T48" fmla="*/ 15 w 67"/>
              <a:gd name="T49" fmla="*/ 7 h 66"/>
              <a:gd name="T50" fmla="*/ 20 w 67"/>
              <a:gd name="T51" fmla="*/ 4 h 66"/>
              <a:gd name="T52" fmla="*/ 27 w 67"/>
              <a:gd name="T53" fmla="*/ 2 h 66"/>
              <a:gd name="T54" fmla="*/ 34 w 67"/>
              <a:gd name="T55" fmla="*/ 0 h 66"/>
              <a:gd name="T56" fmla="*/ 34 w 67"/>
              <a:gd name="T57" fmla="*/ 0 h 66"/>
              <a:gd name="T58" fmla="*/ 40 w 67"/>
              <a:gd name="T59" fmla="*/ 2 h 66"/>
              <a:gd name="T60" fmla="*/ 47 w 67"/>
              <a:gd name="T61" fmla="*/ 4 h 66"/>
              <a:gd name="T62" fmla="*/ 52 w 67"/>
              <a:gd name="T63" fmla="*/ 7 h 66"/>
              <a:gd name="T64" fmla="*/ 57 w 67"/>
              <a:gd name="T65" fmla="*/ 10 h 66"/>
              <a:gd name="T66" fmla="*/ 61 w 67"/>
              <a:gd name="T67" fmla="*/ 15 h 66"/>
              <a:gd name="T68" fmla="*/ 64 w 67"/>
              <a:gd name="T69" fmla="*/ 20 h 66"/>
              <a:gd name="T70" fmla="*/ 66 w 67"/>
              <a:gd name="T71" fmla="*/ 27 h 66"/>
              <a:gd name="T72" fmla="*/ 67 w 67"/>
              <a:gd name="T73" fmla="*/ 34 h 66"/>
              <a:gd name="T74" fmla="*/ 67 w 67"/>
              <a:gd name="T75" fmla="*/ 34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7" h="66">
                <a:moveTo>
                  <a:pt x="67" y="34"/>
                </a:moveTo>
                <a:lnTo>
                  <a:pt x="67" y="34"/>
                </a:lnTo>
                <a:lnTo>
                  <a:pt x="66" y="41"/>
                </a:lnTo>
                <a:lnTo>
                  <a:pt x="64" y="46"/>
                </a:lnTo>
                <a:lnTo>
                  <a:pt x="61" y="52"/>
                </a:lnTo>
                <a:lnTo>
                  <a:pt x="57" y="58"/>
                </a:lnTo>
                <a:lnTo>
                  <a:pt x="52" y="61"/>
                </a:lnTo>
                <a:lnTo>
                  <a:pt x="47" y="64"/>
                </a:lnTo>
                <a:lnTo>
                  <a:pt x="40" y="66"/>
                </a:lnTo>
                <a:lnTo>
                  <a:pt x="34" y="66"/>
                </a:lnTo>
                <a:lnTo>
                  <a:pt x="34" y="66"/>
                </a:lnTo>
                <a:lnTo>
                  <a:pt x="27" y="66"/>
                </a:lnTo>
                <a:lnTo>
                  <a:pt x="20" y="64"/>
                </a:lnTo>
                <a:lnTo>
                  <a:pt x="15" y="61"/>
                </a:lnTo>
                <a:lnTo>
                  <a:pt x="10" y="58"/>
                </a:lnTo>
                <a:lnTo>
                  <a:pt x="7" y="52"/>
                </a:lnTo>
                <a:lnTo>
                  <a:pt x="3" y="46"/>
                </a:lnTo>
                <a:lnTo>
                  <a:pt x="2" y="41"/>
                </a:lnTo>
                <a:lnTo>
                  <a:pt x="0" y="34"/>
                </a:lnTo>
                <a:lnTo>
                  <a:pt x="0" y="34"/>
                </a:lnTo>
                <a:lnTo>
                  <a:pt x="2" y="27"/>
                </a:lnTo>
                <a:lnTo>
                  <a:pt x="3" y="20"/>
                </a:lnTo>
                <a:lnTo>
                  <a:pt x="7" y="15"/>
                </a:lnTo>
                <a:lnTo>
                  <a:pt x="10" y="10"/>
                </a:lnTo>
                <a:lnTo>
                  <a:pt x="15" y="7"/>
                </a:lnTo>
                <a:lnTo>
                  <a:pt x="20" y="4"/>
                </a:lnTo>
                <a:lnTo>
                  <a:pt x="27" y="2"/>
                </a:lnTo>
                <a:lnTo>
                  <a:pt x="34" y="0"/>
                </a:lnTo>
                <a:lnTo>
                  <a:pt x="34" y="0"/>
                </a:lnTo>
                <a:lnTo>
                  <a:pt x="40" y="2"/>
                </a:lnTo>
                <a:lnTo>
                  <a:pt x="47" y="4"/>
                </a:lnTo>
                <a:lnTo>
                  <a:pt x="52" y="7"/>
                </a:lnTo>
                <a:lnTo>
                  <a:pt x="57" y="10"/>
                </a:lnTo>
                <a:lnTo>
                  <a:pt x="61" y="15"/>
                </a:lnTo>
                <a:lnTo>
                  <a:pt x="64" y="20"/>
                </a:lnTo>
                <a:lnTo>
                  <a:pt x="66" y="27"/>
                </a:lnTo>
                <a:lnTo>
                  <a:pt x="67" y="34"/>
                </a:lnTo>
                <a:lnTo>
                  <a:pt x="67" y="34"/>
                </a:lnTo>
                <a:close/>
              </a:path>
            </a:pathLst>
          </a:custGeom>
          <a:solidFill>
            <a:srgbClr val="216C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17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939799" y="97366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73200" y="1543567"/>
            <a:ext cx="6742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Convolution </a:t>
            </a:r>
            <a:r>
              <a:rPr lang="en-US" altLang="ko-KR" sz="1400" dirty="0"/>
              <a:t>Neural </a:t>
            </a:r>
            <a:r>
              <a:rPr lang="en-US" altLang="ko-KR" sz="1400" dirty="0" smtClean="0"/>
              <a:t>Network</a:t>
            </a:r>
            <a:r>
              <a:rPr lang="ko-KR" altLang="en-US" sz="1400" dirty="0" smtClean="0"/>
              <a:t>의 약자이며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주로 이미지 분류에서</a:t>
            </a:r>
            <a:endParaRPr lang="en-US" altLang="ko-KR" sz="1400" dirty="0" smtClean="0"/>
          </a:p>
          <a:p>
            <a:r>
              <a:rPr lang="ko-KR" altLang="en-US" sz="1400" dirty="0" smtClean="0"/>
              <a:t>사용되나 문장 분류에도 사용될 수 있다</a:t>
            </a:r>
            <a:r>
              <a:rPr lang="en-US" altLang="ko-KR" sz="1400" dirty="0" smtClean="0"/>
              <a:t>.  </a:t>
            </a:r>
            <a:r>
              <a:rPr lang="ko-KR" altLang="en-US" sz="1400" dirty="0" err="1" smtClean="0"/>
              <a:t>텐서플로우를</a:t>
            </a:r>
            <a:r>
              <a:rPr lang="ko-KR" altLang="en-US" sz="1400" dirty="0" smtClean="0"/>
              <a:t> 이용하여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을 활용할 예정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2792572"/>
            <a:ext cx="6614799" cy="26764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97472" y="5298603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활용한 의도 분류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8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939799" y="973667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구름 </a:t>
            </a:r>
            <a:r>
              <a:rPr lang="en-US" altLang="ko-KR" dirty="0" smtClean="0"/>
              <a:t>IDE GPU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73200" y="1543567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만으로 연산이 느리므로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를 활용한다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6" y="2174030"/>
            <a:ext cx="8268125" cy="19876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03615" y="4238147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활용된 </a:t>
            </a:r>
            <a:r>
              <a:rPr lang="ko-KR" altLang="en-US" smtClean="0"/>
              <a:t>구름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9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</a:t>
            </a:r>
            <a:r>
              <a:rPr lang="ko-KR" altLang="en-US" sz="12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</a:t>
            </a:r>
            <a:endParaRPr lang="ko-KR" altLang="ko-KR" dirty="0"/>
          </a:p>
        </p:txBody>
      </p:sp>
      <p:pic>
        <p:nvPicPr>
          <p:cNvPr id="4" name="video29415527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338" y="903649"/>
            <a:ext cx="7916144" cy="44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4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40D7212D-80BF-4188-A0E2-4D44FB8066A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17588" y="942975"/>
            <a:ext cx="696595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EE5FF-55E7-4135-A020-E5387D0D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1236018"/>
            <a:ext cx="218649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주어진 것을 개발하는 것도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중요하지만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B04FE-AACD-488E-B3D6-78B85F449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1439218"/>
            <a:ext cx="239488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능동적으로 기획하는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것도 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중요한 것 같다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ko-KR" dirty="0"/>
          </a:p>
        </p:txBody>
      </p:sp>
      <p:sp>
        <p:nvSpPr>
          <p:cNvPr id="172" name="Rectangle 62">
            <a:extLst>
              <a:ext uri="{FF2B5EF4-FFF2-40B4-BE49-F238E27FC236}">
                <a16:creationId xmlns:a16="http://schemas.microsoft.com/office/drawing/2014/main" id="{65EF44C9-2B5E-4CAC-BBC8-FA75A2F02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924" y="915343"/>
            <a:ext cx="314325" cy="311150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Rectangle 63">
            <a:extLst>
              <a:ext uri="{FF2B5EF4-FFF2-40B4-BE49-F238E27FC236}">
                <a16:creationId xmlns:a16="http://schemas.microsoft.com/office/drawing/2014/main" id="{CF03C987-C2B7-4F3D-9197-419EF62DF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924" y="1747193"/>
            <a:ext cx="314325" cy="311150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4" name="Rectangle 64">
            <a:extLst>
              <a:ext uri="{FF2B5EF4-FFF2-40B4-BE49-F238E27FC236}">
                <a16:creationId xmlns:a16="http://schemas.microsoft.com/office/drawing/2014/main" id="{C41A76EA-30A4-4482-A90A-7E81A614F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924" y="2598093"/>
            <a:ext cx="314325" cy="314325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5" name="Rectangle 65">
            <a:extLst>
              <a:ext uri="{FF2B5EF4-FFF2-40B4-BE49-F238E27FC236}">
                <a16:creationId xmlns:a16="http://schemas.microsoft.com/office/drawing/2014/main" id="{558A2A33-321C-427D-A5C7-CFF7FEB1A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924" y="3429943"/>
            <a:ext cx="314325" cy="314325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Rectangle 66">
            <a:extLst>
              <a:ext uri="{FF2B5EF4-FFF2-40B4-BE49-F238E27FC236}">
                <a16:creationId xmlns:a16="http://schemas.microsoft.com/office/drawing/2014/main" id="{613FC8A0-5BA0-44DA-A311-D63B00E1E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924" y="4261793"/>
            <a:ext cx="314325" cy="311150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646FA0-61DA-4265-AD7C-45E80734A54A}"/>
              </a:ext>
            </a:extLst>
          </p:cNvPr>
          <p:cNvGrpSpPr/>
          <p:nvPr/>
        </p:nvGrpSpPr>
        <p:grpSpPr>
          <a:xfrm>
            <a:off x="1017588" y="942975"/>
            <a:ext cx="3813175" cy="4711700"/>
            <a:chOff x="1017588" y="942975"/>
            <a:chExt cx="3813175" cy="471170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01F8B29-D711-4DEB-B2D2-75A3FE5D3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738" y="2711450"/>
              <a:ext cx="196850" cy="234950"/>
            </a:xfrm>
            <a:custGeom>
              <a:avLst/>
              <a:gdLst>
                <a:gd name="T0" fmla="*/ 62 w 124"/>
                <a:gd name="T1" fmla="*/ 0 h 148"/>
                <a:gd name="T2" fmla="*/ 62 w 124"/>
                <a:gd name="T3" fmla="*/ 0 h 148"/>
                <a:gd name="T4" fmla="*/ 52 w 124"/>
                <a:gd name="T5" fmla="*/ 22 h 148"/>
                <a:gd name="T6" fmla="*/ 36 w 124"/>
                <a:gd name="T7" fmla="*/ 42 h 148"/>
                <a:gd name="T8" fmla="*/ 20 w 124"/>
                <a:gd name="T9" fmla="*/ 60 h 148"/>
                <a:gd name="T10" fmla="*/ 0 w 124"/>
                <a:gd name="T11" fmla="*/ 74 h 148"/>
                <a:gd name="T12" fmla="*/ 0 w 124"/>
                <a:gd name="T13" fmla="*/ 74 h 148"/>
                <a:gd name="T14" fmla="*/ 20 w 124"/>
                <a:gd name="T15" fmla="*/ 88 h 148"/>
                <a:gd name="T16" fmla="*/ 36 w 124"/>
                <a:gd name="T17" fmla="*/ 106 h 148"/>
                <a:gd name="T18" fmla="*/ 52 w 124"/>
                <a:gd name="T19" fmla="*/ 126 h 148"/>
                <a:gd name="T20" fmla="*/ 62 w 124"/>
                <a:gd name="T21" fmla="*/ 148 h 148"/>
                <a:gd name="T22" fmla="*/ 62 w 124"/>
                <a:gd name="T23" fmla="*/ 148 h 148"/>
                <a:gd name="T24" fmla="*/ 74 w 124"/>
                <a:gd name="T25" fmla="*/ 126 h 148"/>
                <a:gd name="T26" fmla="*/ 88 w 124"/>
                <a:gd name="T27" fmla="*/ 106 h 148"/>
                <a:gd name="T28" fmla="*/ 106 w 124"/>
                <a:gd name="T29" fmla="*/ 88 h 148"/>
                <a:gd name="T30" fmla="*/ 124 w 124"/>
                <a:gd name="T31" fmla="*/ 74 h 148"/>
                <a:gd name="T32" fmla="*/ 124 w 124"/>
                <a:gd name="T33" fmla="*/ 74 h 148"/>
                <a:gd name="T34" fmla="*/ 106 w 124"/>
                <a:gd name="T35" fmla="*/ 60 h 148"/>
                <a:gd name="T36" fmla="*/ 88 w 124"/>
                <a:gd name="T37" fmla="*/ 42 h 148"/>
                <a:gd name="T38" fmla="*/ 74 w 124"/>
                <a:gd name="T39" fmla="*/ 22 h 148"/>
                <a:gd name="T40" fmla="*/ 62 w 124"/>
                <a:gd name="T41" fmla="*/ 0 h 148"/>
                <a:gd name="T42" fmla="*/ 62 w 124"/>
                <a:gd name="T43" fmla="*/ 0 h 148"/>
                <a:gd name="T44" fmla="*/ 62 w 124"/>
                <a:gd name="T45" fmla="*/ 0 h 148"/>
                <a:gd name="T46" fmla="*/ 62 w 124"/>
                <a:gd name="T4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48">
                  <a:moveTo>
                    <a:pt x="62" y="0"/>
                  </a:moveTo>
                  <a:lnTo>
                    <a:pt x="62" y="0"/>
                  </a:lnTo>
                  <a:lnTo>
                    <a:pt x="52" y="22"/>
                  </a:lnTo>
                  <a:lnTo>
                    <a:pt x="36" y="42"/>
                  </a:lnTo>
                  <a:lnTo>
                    <a:pt x="20" y="6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0" y="88"/>
                  </a:lnTo>
                  <a:lnTo>
                    <a:pt x="36" y="106"/>
                  </a:lnTo>
                  <a:lnTo>
                    <a:pt x="52" y="12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4" y="126"/>
                  </a:lnTo>
                  <a:lnTo>
                    <a:pt x="88" y="106"/>
                  </a:lnTo>
                  <a:lnTo>
                    <a:pt x="106" y="88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06" y="60"/>
                  </a:lnTo>
                  <a:lnTo>
                    <a:pt x="88" y="42"/>
                  </a:lnTo>
                  <a:lnTo>
                    <a:pt x="74" y="2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2" y="0"/>
                  </a:moveTo>
                  <a:lnTo>
                    <a:pt x="62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B0D969E-18B7-41CE-A0FE-945C1179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738" y="2711450"/>
              <a:ext cx="196850" cy="234950"/>
            </a:xfrm>
            <a:custGeom>
              <a:avLst/>
              <a:gdLst>
                <a:gd name="T0" fmla="*/ 62 w 124"/>
                <a:gd name="T1" fmla="*/ 0 h 148"/>
                <a:gd name="T2" fmla="*/ 62 w 124"/>
                <a:gd name="T3" fmla="*/ 0 h 148"/>
                <a:gd name="T4" fmla="*/ 52 w 124"/>
                <a:gd name="T5" fmla="*/ 22 h 148"/>
                <a:gd name="T6" fmla="*/ 36 w 124"/>
                <a:gd name="T7" fmla="*/ 42 h 148"/>
                <a:gd name="T8" fmla="*/ 20 w 124"/>
                <a:gd name="T9" fmla="*/ 60 h 148"/>
                <a:gd name="T10" fmla="*/ 0 w 124"/>
                <a:gd name="T11" fmla="*/ 74 h 148"/>
                <a:gd name="T12" fmla="*/ 0 w 124"/>
                <a:gd name="T13" fmla="*/ 74 h 148"/>
                <a:gd name="T14" fmla="*/ 20 w 124"/>
                <a:gd name="T15" fmla="*/ 88 h 148"/>
                <a:gd name="T16" fmla="*/ 36 w 124"/>
                <a:gd name="T17" fmla="*/ 106 h 148"/>
                <a:gd name="T18" fmla="*/ 52 w 124"/>
                <a:gd name="T19" fmla="*/ 126 h 148"/>
                <a:gd name="T20" fmla="*/ 62 w 124"/>
                <a:gd name="T21" fmla="*/ 148 h 148"/>
                <a:gd name="T22" fmla="*/ 62 w 124"/>
                <a:gd name="T23" fmla="*/ 148 h 148"/>
                <a:gd name="T24" fmla="*/ 74 w 124"/>
                <a:gd name="T25" fmla="*/ 126 h 148"/>
                <a:gd name="T26" fmla="*/ 88 w 124"/>
                <a:gd name="T27" fmla="*/ 106 h 148"/>
                <a:gd name="T28" fmla="*/ 106 w 124"/>
                <a:gd name="T29" fmla="*/ 88 h 148"/>
                <a:gd name="T30" fmla="*/ 124 w 124"/>
                <a:gd name="T31" fmla="*/ 74 h 148"/>
                <a:gd name="T32" fmla="*/ 124 w 124"/>
                <a:gd name="T33" fmla="*/ 74 h 148"/>
                <a:gd name="T34" fmla="*/ 106 w 124"/>
                <a:gd name="T35" fmla="*/ 60 h 148"/>
                <a:gd name="T36" fmla="*/ 88 w 124"/>
                <a:gd name="T37" fmla="*/ 42 h 148"/>
                <a:gd name="T38" fmla="*/ 74 w 124"/>
                <a:gd name="T39" fmla="*/ 22 h 148"/>
                <a:gd name="T40" fmla="*/ 62 w 124"/>
                <a:gd name="T41" fmla="*/ 0 h 148"/>
                <a:gd name="T42" fmla="*/ 62 w 124"/>
                <a:gd name="T4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48">
                  <a:moveTo>
                    <a:pt x="62" y="0"/>
                  </a:moveTo>
                  <a:lnTo>
                    <a:pt x="62" y="0"/>
                  </a:lnTo>
                  <a:lnTo>
                    <a:pt x="52" y="22"/>
                  </a:lnTo>
                  <a:lnTo>
                    <a:pt x="36" y="42"/>
                  </a:lnTo>
                  <a:lnTo>
                    <a:pt x="20" y="6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0" y="88"/>
                  </a:lnTo>
                  <a:lnTo>
                    <a:pt x="36" y="106"/>
                  </a:lnTo>
                  <a:lnTo>
                    <a:pt x="52" y="12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4" y="126"/>
                  </a:lnTo>
                  <a:lnTo>
                    <a:pt x="88" y="106"/>
                  </a:lnTo>
                  <a:lnTo>
                    <a:pt x="106" y="88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06" y="60"/>
                  </a:lnTo>
                  <a:lnTo>
                    <a:pt x="88" y="42"/>
                  </a:lnTo>
                  <a:lnTo>
                    <a:pt x="74" y="2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857A6842-FB5D-4FB7-8E90-7062A2D79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27114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15D5799-D4E6-4E75-AC78-77D7A4B75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6763" y="1362075"/>
              <a:ext cx="596900" cy="600075"/>
            </a:xfrm>
            <a:custGeom>
              <a:avLst/>
              <a:gdLst>
                <a:gd name="T0" fmla="*/ 376 w 376"/>
                <a:gd name="T1" fmla="*/ 188 h 378"/>
                <a:gd name="T2" fmla="*/ 372 w 376"/>
                <a:gd name="T3" fmla="*/ 226 h 378"/>
                <a:gd name="T4" fmla="*/ 362 w 376"/>
                <a:gd name="T5" fmla="*/ 262 h 378"/>
                <a:gd name="T6" fmla="*/ 344 w 376"/>
                <a:gd name="T7" fmla="*/ 294 h 378"/>
                <a:gd name="T8" fmla="*/ 322 w 376"/>
                <a:gd name="T9" fmla="*/ 322 h 378"/>
                <a:gd name="T10" fmla="*/ 294 w 376"/>
                <a:gd name="T11" fmla="*/ 344 h 378"/>
                <a:gd name="T12" fmla="*/ 262 w 376"/>
                <a:gd name="T13" fmla="*/ 362 h 378"/>
                <a:gd name="T14" fmla="*/ 226 w 376"/>
                <a:gd name="T15" fmla="*/ 374 h 378"/>
                <a:gd name="T16" fmla="*/ 188 w 376"/>
                <a:gd name="T17" fmla="*/ 378 h 378"/>
                <a:gd name="T18" fmla="*/ 168 w 376"/>
                <a:gd name="T19" fmla="*/ 376 h 378"/>
                <a:gd name="T20" fmla="*/ 132 w 376"/>
                <a:gd name="T21" fmla="*/ 368 h 378"/>
                <a:gd name="T22" fmla="*/ 98 w 376"/>
                <a:gd name="T23" fmla="*/ 354 h 378"/>
                <a:gd name="T24" fmla="*/ 68 w 376"/>
                <a:gd name="T25" fmla="*/ 334 h 378"/>
                <a:gd name="T26" fmla="*/ 42 w 376"/>
                <a:gd name="T27" fmla="*/ 308 h 378"/>
                <a:gd name="T28" fmla="*/ 22 w 376"/>
                <a:gd name="T29" fmla="*/ 278 h 378"/>
                <a:gd name="T30" fmla="*/ 8 w 376"/>
                <a:gd name="T31" fmla="*/ 244 h 378"/>
                <a:gd name="T32" fmla="*/ 0 w 376"/>
                <a:gd name="T33" fmla="*/ 208 h 378"/>
                <a:gd name="T34" fmla="*/ 0 w 376"/>
                <a:gd name="T35" fmla="*/ 188 h 378"/>
                <a:gd name="T36" fmla="*/ 4 w 376"/>
                <a:gd name="T37" fmla="*/ 150 h 378"/>
                <a:gd name="T38" fmla="*/ 14 w 376"/>
                <a:gd name="T39" fmla="*/ 116 h 378"/>
                <a:gd name="T40" fmla="*/ 32 w 376"/>
                <a:gd name="T41" fmla="*/ 84 h 378"/>
                <a:gd name="T42" fmla="*/ 54 w 376"/>
                <a:gd name="T43" fmla="*/ 56 h 378"/>
                <a:gd name="T44" fmla="*/ 82 w 376"/>
                <a:gd name="T45" fmla="*/ 32 h 378"/>
                <a:gd name="T46" fmla="*/ 114 w 376"/>
                <a:gd name="T47" fmla="*/ 14 h 378"/>
                <a:gd name="T48" fmla="*/ 150 w 376"/>
                <a:gd name="T49" fmla="*/ 4 h 378"/>
                <a:gd name="T50" fmla="*/ 188 w 376"/>
                <a:gd name="T51" fmla="*/ 0 h 378"/>
                <a:gd name="T52" fmla="*/ 208 w 376"/>
                <a:gd name="T53" fmla="*/ 2 h 378"/>
                <a:gd name="T54" fmla="*/ 244 w 376"/>
                <a:gd name="T55" fmla="*/ 8 h 378"/>
                <a:gd name="T56" fmla="*/ 278 w 376"/>
                <a:gd name="T57" fmla="*/ 22 h 378"/>
                <a:gd name="T58" fmla="*/ 308 w 376"/>
                <a:gd name="T59" fmla="*/ 44 h 378"/>
                <a:gd name="T60" fmla="*/ 334 w 376"/>
                <a:gd name="T61" fmla="*/ 68 h 378"/>
                <a:gd name="T62" fmla="*/ 354 w 376"/>
                <a:gd name="T63" fmla="*/ 98 h 378"/>
                <a:gd name="T64" fmla="*/ 368 w 376"/>
                <a:gd name="T65" fmla="*/ 132 h 378"/>
                <a:gd name="T66" fmla="*/ 376 w 376"/>
                <a:gd name="T67" fmla="*/ 170 h 378"/>
                <a:gd name="T68" fmla="*/ 376 w 376"/>
                <a:gd name="T69" fmla="*/ 188 h 378"/>
                <a:gd name="T70" fmla="*/ 376 w 376"/>
                <a:gd name="T71" fmla="*/ 18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6" h="378">
                  <a:moveTo>
                    <a:pt x="376" y="188"/>
                  </a:moveTo>
                  <a:lnTo>
                    <a:pt x="376" y="188"/>
                  </a:lnTo>
                  <a:lnTo>
                    <a:pt x="376" y="208"/>
                  </a:lnTo>
                  <a:lnTo>
                    <a:pt x="372" y="226"/>
                  </a:lnTo>
                  <a:lnTo>
                    <a:pt x="368" y="244"/>
                  </a:lnTo>
                  <a:lnTo>
                    <a:pt x="362" y="262"/>
                  </a:lnTo>
                  <a:lnTo>
                    <a:pt x="354" y="278"/>
                  </a:lnTo>
                  <a:lnTo>
                    <a:pt x="344" y="294"/>
                  </a:lnTo>
                  <a:lnTo>
                    <a:pt x="334" y="308"/>
                  </a:lnTo>
                  <a:lnTo>
                    <a:pt x="322" y="322"/>
                  </a:lnTo>
                  <a:lnTo>
                    <a:pt x="308" y="334"/>
                  </a:lnTo>
                  <a:lnTo>
                    <a:pt x="294" y="344"/>
                  </a:lnTo>
                  <a:lnTo>
                    <a:pt x="278" y="354"/>
                  </a:lnTo>
                  <a:lnTo>
                    <a:pt x="262" y="362"/>
                  </a:lnTo>
                  <a:lnTo>
                    <a:pt x="244" y="368"/>
                  </a:lnTo>
                  <a:lnTo>
                    <a:pt x="226" y="374"/>
                  </a:lnTo>
                  <a:lnTo>
                    <a:pt x="208" y="376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68" y="376"/>
                  </a:lnTo>
                  <a:lnTo>
                    <a:pt x="150" y="374"/>
                  </a:lnTo>
                  <a:lnTo>
                    <a:pt x="132" y="368"/>
                  </a:lnTo>
                  <a:lnTo>
                    <a:pt x="114" y="362"/>
                  </a:lnTo>
                  <a:lnTo>
                    <a:pt x="98" y="354"/>
                  </a:lnTo>
                  <a:lnTo>
                    <a:pt x="82" y="344"/>
                  </a:lnTo>
                  <a:lnTo>
                    <a:pt x="68" y="334"/>
                  </a:lnTo>
                  <a:lnTo>
                    <a:pt x="54" y="322"/>
                  </a:lnTo>
                  <a:lnTo>
                    <a:pt x="42" y="308"/>
                  </a:lnTo>
                  <a:lnTo>
                    <a:pt x="32" y="294"/>
                  </a:lnTo>
                  <a:lnTo>
                    <a:pt x="22" y="278"/>
                  </a:lnTo>
                  <a:lnTo>
                    <a:pt x="14" y="262"/>
                  </a:lnTo>
                  <a:lnTo>
                    <a:pt x="8" y="244"/>
                  </a:lnTo>
                  <a:lnTo>
                    <a:pt x="4" y="226"/>
                  </a:lnTo>
                  <a:lnTo>
                    <a:pt x="0" y="20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70"/>
                  </a:lnTo>
                  <a:lnTo>
                    <a:pt x="4" y="150"/>
                  </a:lnTo>
                  <a:lnTo>
                    <a:pt x="8" y="132"/>
                  </a:lnTo>
                  <a:lnTo>
                    <a:pt x="14" y="116"/>
                  </a:lnTo>
                  <a:lnTo>
                    <a:pt x="22" y="98"/>
                  </a:lnTo>
                  <a:lnTo>
                    <a:pt x="32" y="84"/>
                  </a:lnTo>
                  <a:lnTo>
                    <a:pt x="42" y="68"/>
                  </a:lnTo>
                  <a:lnTo>
                    <a:pt x="54" y="56"/>
                  </a:lnTo>
                  <a:lnTo>
                    <a:pt x="68" y="44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2" y="8"/>
                  </a:lnTo>
                  <a:lnTo>
                    <a:pt x="150" y="4"/>
                  </a:lnTo>
                  <a:lnTo>
                    <a:pt x="168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208" y="2"/>
                  </a:lnTo>
                  <a:lnTo>
                    <a:pt x="226" y="4"/>
                  </a:lnTo>
                  <a:lnTo>
                    <a:pt x="244" y="8"/>
                  </a:lnTo>
                  <a:lnTo>
                    <a:pt x="262" y="14"/>
                  </a:lnTo>
                  <a:lnTo>
                    <a:pt x="278" y="22"/>
                  </a:lnTo>
                  <a:lnTo>
                    <a:pt x="294" y="32"/>
                  </a:lnTo>
                  <a:lnTo>
                    <a:pt x="308" y="44"/>
                  </a:lnTo>
                  <a:lnTo>
                    <a:pt x="322" y="56"/>
                  </a:lnTo>
                  <a:lnTo>
                    <a:pt x="334" y="68"/>
                  </a:lnTo>
                  <a:lnTo>
                    <a:pt x="344" y="84"/>
                  </a:lnTo>
                  <a:lnTo>
                    <a:pt x="354" y="98"/>
                  </a:lnTo>
                  <a:lnTo>
                    <a:pt x="362" y="116"/>
                  </a:lnTo>
                  <a:lnTo>
                    <a:pt x="368" y="132"/>
                  </a:lnTo>
                  <a:lnTo>
                    <a:pt x="372" y="150"/>
                  </a:lnTo>
                  <a:lnTo>
                    <a:pt x="376" y="170"/>
                  </a:lnTo>
                  <a:lnTo>
                    <a:pt x="376" y="188"/>
                  </a:lnTo>
                  <a:lnTo>
                    <a:pt x="376" y="188"/>
                  </a:lnTo>
                  <a:close/>
                  <a:moveTo>
                    <a:pt x="376" y="188"/>
                  </a:moveTo>
                  <a:lnTo>
                    <a:pt x="376" y="188"/>
                  </a:lnTo>
                  <a:close/>
                </a:path>
              </a:pathLst>
            </a:custGeom>
            <a:solidFill>
              <a:srgbClr val="443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ECDA49B-D247-4D6F-AF80-3F3A46119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362075"/>
              <a:ext cx="596900" cy="600075"/>
            </a:xfrm>
            <a:custGeom>
              <a:avLst/>
              <a:gdLst>
                <a:gd name="T0" fmla="*/ 376 w 376"/>
                <a:gd name="T1" fmla="*/ 188 h 378"/>
                <a:gd name="T2" fmla="*/ 372 w 376"/>
                <a:gd name="T3" fmla="*/ 226 h 378"/>
                <a:gd name="T4" fmla="*/ 362 w 376"/>
                <a:gd name="T5" fmla="*/ 262 h 378"/>
                <a:gd name="T6" fmla="*/ 344 w 376"/>
                <a:gd name="T7" fmla="*/ 294 h 378"/>
                <a:gd name="T8" fmla="*/ 322 w 376"/>
                <a:gd name="T9" fmla="*/ 322 h 378"/>
                <a:gd name="T10" fmla="*/ 294 w 376"/>
                <a:gd name="T11" fmla="*/ 344 h 378"/>
                <a:gd name="T12" fmla="*/ 262 w 376"/>
                <a:gd name="T13" fmla="*/ 362 h 378"/>
                <a:gd name="T14" fmla="*/ 226 w 376"/>
                <a:gd name="T15" fmla="*/ 374 h 378"/>
                <a:gd name="T16" fmla="*/ 188 w 376"/>
                <a:gd name="T17" fmla="*/ 378 h 378"/>
                <a:gd name="T18" fmla="*/ 168 w 376"/>
                <a:gd name="T19" fmla="*/ 376 h 378"/>
                <a:gd name="T20" fmla="*/ 132 w 376"/>
                <a:gd name="T21" fmla="*/ 368 h 378"/>
                <a:gd name="T22" fmla="*/ 98 w 376"/>
                <a:gd name="T23" fmla="*/ 354 h 378"/>
                <a:gd name="T24" fmla="*/ 68 w 376"/>
                <a:gd name="T25" fmla="*/ 334 h 378"/>
                <a:gd name="T26" fmla="*/ 42 w 376"/>
                <a:gd name="T27" fmla="*/ 308 h 378"/>
                <a:gd name="T28" fmla="*/ 22 w 376"/>
                <a:gd name="T29" fmla="*/ 278 h 378"/>
                <a:gd name="T30" fmla="*/ 8 w 376"/>
                <a:gd name="T31" fmla="*/ 244 h 378"/>
                <a:gd name="T32" fmla="*/ 0 w 376"/>
                <a:gd name="T33" fmla="*/ 208 h 378"/>
                <a:gd name="T34" fmla="*/ 0 w 376"/>
                <a:gd name="T35" fmla="*/ 188 h 378"/>
                <a:gd name="T36" fmla="*/ 4 w 376"/>
                <a:gd name="T37" fmla="*/ 150 h 378"/>
                <a:gd name="T38" fmla="*/ 14 w 376"/>
                <a:gd name="T39" fmla="*/ 116 h 378"/>
                <a:gd name="T40" fmla="*/ 32 w 376"/>
                <a:gd name="T41" fmla="*/ 84 h 378"/>
                <a:gd name="T42" fmla="*/ 54 w 376"/>
                <a:gd name="T43" fmla="*/ 56 h 378"/>
                <a:gd name="T44" fmla="*/ 82 w 376"/>
                <a:gd name="T45" fmla="*/ 32 h 378"/>
                <a:gd name="T46" fmla="*/ 114 w 376"/>
                <a:gd name="T47" fmla="*/ 14 h 378"/>
                <a:gd name="T48" fmla="*/ 150 w 376"/>
                <a:gd name="T49" fmla="*/ 4 h 378"/>
                <a:gd name="T50" fmla="*/ 188 w 376"/>
                <a:gd name="T51" fmla="*/ 0 h 378"/>
                <a:gd name="T52" fmla="*/ 208 w 376"/>
                <a:gd name="T53" fmla="*/ 2 h 378"/>
                <a:gd name="T54" fmla="*/ 244 w 376"/>
                <a:gd name="T55" fmla="*/ 8 h 378"/>
                <a:gd name="T56" fmla="*/ 278 w 376"/>
                <a:gd name="T57" fmla="*/ 22 h 378"/>
                <a:gd name="T58" fmla="*/ 308 w 376"/>
                <a:gd name="T59" fmla="*/ 44 h 378"/>
                <a:gd name="T60" fmla="*/ 334 w 376"/>
                <a:gd name="T61" fmla="*/ 68 h 378"/>
                <a:gd name="T62" fmla="*/ 354 w 376"/>
                <a:gd name="T63" fmla="*/ 98 h 378"/>
                <a:gd name="T64" fmla="*/ 368 w 376"/>
                <a:gd name="T65" fmla="*/ 132 h 378"/>
                <a:gd name="T66" fmla="*/ 376 w 376"/>
                <a:gd name="T67" fmla="*/ 170 h 378"/>
                <a:gd name="T68" fmla="*/ 376 w 376"/>
                <a:gd name="T69" fmla="*/ 18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378">
                  <a:moveTo>
                    <a:pt x="376" y="188"/>
                  </a:moveTo>
                  <a:lnTo>
                    <a:pt x="376" y="188"/>
                  </a:lnTo>
                  <a:lnTo>
                    <a:pt x="376" y="208"/>
                  </a:lnTo>
                  <a:lnTo>
                    <a:pt x="372" y="226"/>
                  </a:lnTo>
                  <a:lnTo>
                    <a:pt x="368" y="244"/>
                  </a:lnTo>
                  <a:lnTo>
                    <a:pt x="362" y="262"/>
                  </a:lnTo>
                  <a:lnTo>
                    <a:pt x="354" y="278"/>
                  </a:lnTo>
                  <a:lnTo>
                    <a:pt x="344" y="294"/>
                  </a:lnTo>
                  <a:lnTo>
                    <a:pt x="334" y="308"/>
                  </a:lnTo>
                  <a:lnTo>
                    <a:pt x="322" y="322"/>
                  </a:lnTo>
                  <a:lnTo>
                    <a:pt x="308" y="334"/>
                  </a:lnTo>
                  <a:lnTo>
                    <a:pt x="294" y="344"/>
                  </a:lnTo>
                  <a:lnTo>
                    <a:pt x="278" y="354"/>
                  </a:lnTo>
                  <a:lnTo>
                    <a:pt x="262" y="362"/>
                  </a:lnTo>
                  <a:lnTo>
                    <a:pt x="244" y="368"/>
                  </a:lnTo>
                  <a:lnTo>
                    <a:pt x="226" y="374"/>
                  </a:lnTo>
                  <a:lnTo>
                    <a:pt x="208" y="376"/>
                  </a:lnTo>
                  <a:lnTo>
                    <a:pt x="188" y="378"/>
                  </a:lnTo>
                  <a:lnTo>
                    <a:pt x="188" y="378"/>
                  </a:lnTo>
                  <a:lnTo>
                    <a:pt x="168" y="376"/>
                  </a:lnTo>
                  <a:lnTo>
                    <a:pt x="150" y="374"/>
                  </a:lnTo>
                  <a:lnTo>
                    <a:pt x="132" y="368"/>
                  </a:lnTo>
                  <a:lnTo>
                    <a:pt x="114" y="362"/>
                  </a:lnTo>
                  <a:lnTo>
                    <a:pt x="98" y="354"/>
                  </a:lnTo>
                  <a:lnTo>
                    <a:pt x="82" y="344"/>
                  </a:lnTo>
                  <a:lnTo>
                    <a:pt x="68" y="334"/>
                  </a:lnTo>
                  <a:lnTo>
                    <a:pt x="54" y="322"/>
                  </a:lnTo>
                  <a:lnTo>
                    <a:pt x="42" y="308"/>
                  </a:lnTo>
                  <a:lnTo>
                    <a:pt x="32" y="294"/>
                  </a:lnTo>
                  <a:lnTo>
                    <a:pt x="22" y="278"/>
                  </a:lnTo>
                  <a:lnTo>
                    <a:pt x="14" y="262"/>
                  </a:lnTo>
                  <a:lnTo>
                    <a:pt x="8" y="244"/>
                  </a:lnTo>
                  <a:lnTo>
                    <a:pt x="4" y="226"/>
                  </a:lnTo>
                  <a:lnTo>
                    <a:pt x="0" y="208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70"/>
                  </a:lnTo>
                  <a:lnTo>
                    <a:pt x="4" y="150"/>
                  </a:lnTo>
                  <a:lnTo>
                    <a:pt x="8" y="132"/>
                  </a:lnTo>
                  <a:lnTo>
                    <a:pt x="14" y="116"/>
                  </a:lnTo>
                  <a:lnTo>
                    <a:pt x="22" y="98"/>
                  </a:lnTo>
                  <a:lnTo>
                    <a:pt x="32" y="84"/>
                  </a:lnTo>
                  <a:lnTo>
                    <a:pt x="42" y="68"/>
                  </a:lnTo>
                  <a:lnTo>
                    <a:pt x="54" y="56"/>
                  </a:lnTo>
                  <a:lnTo>
                    <a:pt x="68" y="44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2" y="8"/>
                  </a:lnTo>
                  <a:lnTo>
                    <a:pt x="150" y="4"/>
                  </a:lnTo>
                  <a:lnTo>
                    <a:pt x="168" y="2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208" y="2"/>
                  </a:lnTo>
                  <a:lnTo>
                    <a:pt x="226" y="4"/>
                  </a:lnTo>
                  <a:lnTo>
                    <a:pt x="244" y="8"/>
                  </a:lnTo>
                  <a:lnTo>
                    <a:pt x="262" y="14"/>
                  </a:lnTo>
                  <a:lnTo>
                    <a:pt x="278" y="22"/>
                  </a:lnTo>
                  <a:lnTo>
                    <a:pt x="294" y="32"/>
                  </a:lnTo>
                  <a:lnTo>
                    <a:pt x="308" y="44"/>
                  </a:lnTo>
                  <a:lnTo>
                    <a:pt x="322" y="56"/>
                  </a:lnTo>
                  <a:lnTo>
                    <a:pt x="334" y="68"/>
                  </a:lnTo>
                  <a:lnTo>
                    <a:pt x="344" y="84"/>
                  </a:lnTo>
                  <a:lnTo>
                    <a:pt x="354" y="98"/>
                  </a:lnTo>
                  <a:lnTo>
                    <a:pt x="362" y="116"/>
                  </a:lnTo>
                  <a:lnTo>
                    <a:pt x="368" y="132"/>
                  </a:lnTo>
                  <a:lnTo>
                    <a:pt x="372" y="150"/>
                  </a:lnTo>
                  <a:lnTo>
                    <a:pt x="376" y="170"/>
                  </a:lnTo>
                  <a:lnTo>
                    <a:pt x="376" y="188"/>
                  </a:lnTo>
                  <a:lnTo>
                    <a:pt x="376" y="18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A1A71BBB-AF3C-443D-AD0E-0F51BCE22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3663" y="16605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B967A38-0997-46C8-8C8B-91473D9AA7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1588" y="1743075"/>
              <a:ext cx="714375" cy="717550"/>
            </a:xfrm>
            <a:custGeom>
              <a:avLst/>
              <a:gdLst>
                <a:gd name="T0" fmla="*/ 450 w 450"/>
                <a:gd name="T1" fmla="*/ 226 h 452"/>
                <a:gd name="T2" fmla="*/ 446 w 450"/>
                <a:gd name="T3" fmla="*/ 272 h 452"/>
                <a:gd name="T4" fmla="*/ 432 w 450"/>
                <a:gd name="T5" fmla="*/ 314 h 452"/>
                <a:gd name="T6" fmla="*/ 412 w 450"/>
                <a:gd name="T7" fmla="*/ 352 h 452"/>
                <a:gd name="T8" fmla="*/ 384 w 450"/>
                <a:gd name="T9" fmla="*/ 386 h 452"/>
                <a:gd name="T10" fmla="*/ 350 w 450"/>
                <a:gd name="T11" fmla="*/ 412 h 452"/>
                <a:gd name="T12" fmla="*/ 312 w 450"/>
                <a:gd name="T13" fmla="*/ 434 h 452"/>
                <a:gd name="T14" fmla="*/ 270 w 450"/>
                <a:gd name="T15" fmla="*/ 446 h 452"/>
                <a:gd name="T16" fmla="*/ 224 w 450"/>
                <a:gd name="T17" fmla="*/ 452 h 452"/>
                <a:gd name="T18" fmla="*/ 202 w 450"/>
                <a:gd name="T19" fmla="*/ 450 h 452"/>
                <a:gd name="T20" fmla="*/ 158 w 450"/>
                <a:gd name="T21" fmla="*/ 440 h 452"/>
                <a:gd name="T22" fmla="*/ 118 w 450"/>
                <a:gd name="T23" fmla="*/ 424 h 452"/>
                <a:gd name="T24" fmla="*/ 82 w 450"/>
                <a:gd name="T25" fmla="*/ 400 h 452"/>
                <a:gd name="T26" fmla="*/ 50 w 450"/>
                <a:gd name="T27" fmla="*/ 370 h 452"/>
                <a:gd name="T28" fmla="*/ 26 w 450"/>
                <a:gd name="T29" fmla="*/ 334 h 452"/>
                <a:gd name="T30" fmla="*/ 10 w 450"/>
                <a:gd name="T31" fmla="*/ 292 h 452"/>
                <a:gd name="T32" fmla="*/ 0 w 450"/>
                <a:gd name="T33" fmla="*/ 248 h 452"/>
                <a:gd name="T34" fmla="*/ 0 w 450"/>
                <a:gd name="T35" fmla="*/ 226 h 452"/>
                <a:gd name="T36" fmla="*/ 4 w 450"/>
                <a:gd name="T37" fmla="*/ 180 h 452"/>
                <a:gd name="T38" fmla="*/ 16 w 450"/>
                <a:gd name="T39" fmla="*/ 138 h 452"/>
                <a:gd name="T40" fmla="*/ 38 w 450"/>
                <a:gd name="T41" fmla="*/ 100 h 452"/>
                <a:gd name="T42" fmla="*/ 66 w 450"/>
                <a:gd name="T43" fmla="*/ 66 h 452"/>
                <a:gd name="T44" fmla="*/ 98 w 450"/>
                <a:gd name="T45" fmla="*/ 38 h 452"/>
                <a:gd name="T46" fmla="*/ 136 w 450"/>
                <a:gd name="T47" fmla="*/ 18 h 452"/>
                <a:gd name="T48" fmla="*/ 180 w 450"/>
                <a:gd name="T49" fmla="*/ 4 h 452"/>
                <a:gd name="T50" fmla="*/ 224 w 450"/>
                <a:gd name="T51" fmla="*/ 0 h 452"/>
                <a:gd name="T52" fmla="*/ 248 w 450"/>
                <a:gd name="T53" fmla="*/ 2 h 452"/>
                <a:gd name="T54" fmla="*/ 292 w 450"/>
                <a:gd name="T55" fmla="*/ 10 h 452"/>
                <a:gd name="T56" fmla="*/ 332 w 450"/>
                <a:gd name="T57" fmla="*/ 28 h 452"/>
                <a:gd name="T58" fmla="*/ 368 w 450"/>
                <a:gd name="T59" fmla="*/ 52 h 452"/>
                <a:gd name="T60" fmla="*/ 398 w 450"/>
                <a:gd name="T61" fmla="*/ 82 h 452"/>
                <a:gd name="T62" fmla="*/ 422 w 450"/>
                <a:gd name="T63" fmla="*/ 118 h 452"/>
                <a:gd name="T64" fmla="*/ 440 w 450"/>
                <a:gd name="T65" fmla="*/ 158 h 452"/>
                <a:gd name="T66" fmla="*/ 450 w 450"/>
                <a:gd name="T67" fmla="*/ 202 h 452"/>
                <a:gd name="T68" fmla="*/ 450 w 450"/>
                <a:gd name="T69" fmla="*/ 226 h 452"/>
                <a:gd name="T70" fmla="*/ 450 w 450"/>
                <a:gd name="T71" fmla="*/ 22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0" h="452">
                  <a:moveTo>
                    <a:pt x="450" y="226"/>
                  </a:moveTo>
                  <a:lnTo>
                    <a:pt x="450" y="226"/>
                  </a:lnTo>
                  <a:lnTo>
                    <a:pt x="450" y="248"/>
                  </a:lnTo>
                  <a:lnTo>
                    <a:pt x="446" y="272"/>
                  </a:lnTo>
                  <a:lnTo>
                    <a:pt x="440" y="292"/>
                  </a:lnTo>
                  <a:lnTo>
                    <a:pt x="432" y="314"/>
                  </a:lnTo>
                  <a:lnTo>
                    <a:pt x="422" y="334"/>
                  </a:lnTo>
                  <a:lnTo>
                    <a:pt x="412" y="352"/>
                  </a:lnTo>
                  <a:lnTo>
                    <a:pt x="398" y="370"/>
                  </a:lnTo>
                  <a:lnTo>
                    <a:pt x="384" y="386"/>
                  </a:lnTo>
                  <a:lnTo>
                    <a:pt x="368" y="400"/>
                  </a:lnTo>
                  <a:lnTo>
                    <a:pt x="350" y="412"/>
                  </a:lnTo>
                  <a:lnTo>
                    <a:pt x="332" y="424"/>
                  </a:lnTo>
                  <a:lnTo>
                    <a:pt x="312" y="434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8" y="450"/>
                  </a:lnTo>
                  <a:lnTo>
                    <a:pt x="224" y="452"/>
                  </a:lnTo>
                  <a:lnTo>
                    <a:pt x="224" y="452"/>
                  </a:lnTo>
                  <a:lnTo>
                    <a:pt x="202" y="450"/>
                  </a:lnTo>
                  <a:lnTo>
                    <a:pt x="180" y="446"/>
                  </a:lnTo>
                  <a:lnTo>
                    <a:pt x="158" y="440"/>
                  </a:lnTo>
                  <a:lnTo>
                    <a:pt x="136" y="434"/>
                  </a:lnTo>
                  <a:lnTo>
                    <a:pt x="118" y="424"/>
                  </a:lnTo>
                  <a:lnTo>
                    <a:pt x="98" y="412"/>
                  </a:lnTo>
                  <a:lnTo>
                    <a:pt x="82" y="400"/>
                  </a:lnTo>
                  <a:lnTo>
                    <a:pt x="66" y="386"/>
                  </a:lnTo>
                  <a:lnTo>
                    <a:pt x="50" y="370"/>
                  </a:lnTo>
                  <a:lnTo>
                    <a:pt x="38" y="352"/>
                  </a:lnTo>
                  <a:lnTo>
                    <a:pt x="26" y="334"/>
                  </a:lnTo>
                  <a:lnTo>
                    <a:pt x="16" y="314"/>
                  </a:lnTo>
                  <a:lnTo>
                    <a:pt x="10" y="292"/>
                  </a:lnTo>
                  <a:lnTo>
                    <a:pt x="4" y="272"/>
                  </a:lnTo>
                  <a:lnTo>
                    <a:pt x="0" y="248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02"/>
                  </a:lnTo>
                  <a:lnTo>
                    <a:pt x="4" y="180"/>
                  </a:lnTo>
                  <a:lnTo>
                    <a:pt x="10" y="158"/>
                  </a:lnTo>
                  <a:lnTo>
                    <a:pt x="16" y="138"/>
                  </a:lnTo>
                  <a:lnTo>
                    <a:pt x="26" y="118"/>
                  </a:lnTo>
                  <a:lnTo>
                    <a:pt x="38" y="100"/>
                  </a:lnTo>
                  <a:lnTo>
                    <a:pt x="50" y="82"/>
                  </a:lnTo>
                  <a:lnTo>
                    <a:pt x="66" y="66"/>
                  </a:lnTo>
                  <a:lnTo>
                    <a:pt x="82" y="52"/>
                  </a:lnTo>
                  <a:lnTo>
                    <a:pt x="98" y="38"/>
                  </a:lnTo>
                  <a:lnTo>
                    <a:pt x="118" y="28"/>
                  </a:lnTo>
                  <a:lnTo>
                    <a:pt x="136" y="18"/>
                  </a:lnTo>
                  <a:lnTo>
                    <a:pt x="158" y="10"/>
                  </a:lnTo>
                  <a:lnTo>
                    <a:pt x="180" y="4"/>
                  </a:lnTo>
                  <a:lnTo>
                    <a:pt x="202" y="2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48" y="2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8"/>
                  </a:lnTo>
                  <a:lnTo>
                    <a:pt x="332" y="28"/>
                  </a:lnTo>
                  <a:lnTo>
                    <a:pt x="350" y="38"/>
                  </a:lnTo>
                  <a:lnTo>
                    <a:pt x="368" y="52"/>
                  </a:lnTo>
                  <a:lnTo>
                    <a:pt x="384" y="66"/>
                  </a:lnTo>
                  <a:lnTo>
                    <a:pt x="398" y="82"/>
                  </a:lnTo>
                  <a:lnTo>
                    <a:pt x="412" y="100"/>
                  </a:lnTo>
                  <a:lnTo>
                    <a:pt x="422" y="118"/>
                  </a:lnTo>
                  <a:lnTo>
                    <a:pt x="432" y="138"/>
                  </a:lnTo>
                  <a:lnTo>
                    <a:pt x="440" y="158"/>
                  </a:lnTo>
                  <a:lnTo>
                    <a:pt x="446" y="180"/>
                  </a:lnTo>
                  <a:lnTo>
                    <a:pt x="450" y="202"/>
                  </a:lnTo>
                  <a:lnTo>
                    <a:pt x="450" y="226"/>
                  </a:lnTo>
                  <a:lnTo>
                    <a:pt x="450" y="226"/>
                  </a:lnTo>
                  <a:close/>
                  <a:moveTo>
                    <a:pt x="450" y="226"/>
                  </a:moveTo>
                  <a:lnTo>
                    <a:pt x="450" y="226"/>
                  </a:lnTo>
                  <a:close/>
                </a:path>
              </a:pathLst>
            </a:custGeom>
            <a:solidFill>
              <a:srgbClr val="574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66B6906-A727-49CE-99A7-48A67DCE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88" y="1743075"/>
              <a:ext cx="714375" cy="717550"/>
            </a:xfrm>
            <a:custGeom>
              <a:avLst/>
              <a:gdLst>
                <a:gd name="T0" fmla="*/ 450 w 450"/>
                <a:gd name="T1" fmla="*/ 226 h 452"/>
                <a:gd name="T2" fmla="*/ 446 w 450"/>
                <a:gd name="T3" fmla="*/ 272 h 452"/>
                <a:gd name="T4" fmla="*/ 432 w 450"/>
                <a:gd name="T5" fmla="*/ 314 h 452"/>
                <a:gd name="T6" fmla="*/ 412 w 450"/>
                <a:gd name="T7" fmla="*/ 352 h 452"/>
                <a:gd name="T8" fmla="*/ 384 w 450"/>
                <a:gd name="T9" fmla="*/ 386 h 452"/>
                <a:gd name="T10" fmla="*/ 350 w 450"/>
                <a:gd name="T11" fmla="*/ 412 h 452"/>
                <a:gd name="T12" fmla="*/ 312 w 450"/>
                <a:gd name="T13" fmla="*/ 434 h 452"/>
                <a:gd name="T14" fmla="*/ 270 w 450"/>
                <a:gd name="T15" fmla="*/ 446 h 452"/>
                <a:gd name="T16" fmla="*/ 224 w 450"/>
                <a:gd name="T17" fmla="*/ 452 h 452"/>
                <a:gd name="T18" fmla="*/ 202 w 450"/>
                <a:gd name="T19" fmla="*/ 450 h 452"/>
                <a:gd name="T20" fmla="*/ 158 w 450"/>
                <a:gd name="T21" fmla="*/ 440 h 452"/>
                <a:gd name="T22" fmla="*/ 118 w 450"/>
                <a:gd name="T23" fmla="*/ 424 h 452"/>
                <a:gd name="T24" fmla="*/ 82 w 450"/>
                <a:gd name="T25" fmla="*/ 400 h 452"/>
                <a:gd name="T26" fmla="*/ 50 w 450"/>
                <a:gd name="T27" fmla="*/ 370 h 452"/>
                <a:gd name="T28" fmla="*/ 26 w 450"/>
                <a:gd name="T29" fmla="*/ 334 h 452"/>
                <a:gd name="T30" fmla="*/ 10 w 450"/>
                <a:gd name="T31" fmla="*/ 292 h 452"/>
                <a:gd name="T32" fmla="*/ 0 w 450"/>
                <a:gd name="T33" fmla="*/ 248 h 452"/>
                <a:gd name="T34" fmla="*/ 0 w 450"/>
                <a:gd name="T35" fmla="*/ 226 h 452"/>
                <a:gd name="T36" fmla="*/ 4 w 450"/>
                <a:gd name="T37" fmla="*/ 180 h 452"/>
                <a:gd name="T38" fmla="*/ 16 w 450"/>
                <a:gd name="T39" fmla="*/ 138 h 452"/>
                <a:gd name="T40" fmla="*/ 38 w 450"/>
                <a:gd name="T41" fmla="*/ 100 h 452"/>
                <a:gd name="T42" fmla="*/ 66 w 450"/>
                <a:gd name="T43" fmla="*/ 66 h 452"/>
                <a:gd name="T44" fmla="*/ 98 w 450"/>
                <a:gd name="T45" fmla="*/ 38 h 452"/>
                <a:gd name="T46" fmla="*/ 136 w 450"/>
                <a:gd name="T47" fmla="*/ 18 h 452"/>
                <a:gd name="T48" fmla="*/ 180 w 450"/>
                <a:gd name="T49" fmla="*/ 4 h 452"/>
                <a:gd name="T50" fmla="*/ 224 w 450"/>
                <a:gd name="T51" fmla="*/ 0 h 452"/>
                <a:gd name="T52" fmla="*/ 248 w 450"/>
                <a:gd name="T53" fmla="*/ 2 h 452"/>
                <a:gd name="T54" fmla="*/ 292 w 450"/>
                <a:gd name="T55" fmla="*/ 10 h 452"/>
                <a:gd name="T56" fmla="*/ 332 w 450"/>
                <a:gd name="T57" fmla="*/ 28 h 452"/>
                <a:gd name="T58" fmla="*/ 368 w 450"/>
                <a:gd name="T59" fmla="*/ 52 h 452"/>
                <a:gd name="T60" fmla="*/ 398 w 450"/>
                <a:gd name="T61" fmla="*/ 82 h 452"/>
                <a:gd name="T62" fmla="*/ 422 w 450"/>
                <a:gd name="T63" fmla="*/ 118 h 452"/>
                <a:gd name="T64" fmla="*/ 440 w 450"/>
                <a:gd name="T65" fmla="*/ 158 h 452"/>
                <a:gd name="T66" fmla="*/ 450 w 450"/>
                <a:gd name="T67" fmla="*/ 202 h 452"/>
                <a:gd name="T68" fmla="*/ 450 w 450"/>
                <a:gd name="T69" fmla="*/ 22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0" h="452">
                  <a:moveTo>
                    <a:pt x="450" y="226"/>
                  </a:moveTo>
                  <a:lnTo>
                    <a:pt x="450" y="226"/>
                  </a:lnTo>
                  <a:lnTo>
                    <a:pt x="450" y="248"/>
                  </a:lnTo>
                  <a:lnTo>
                    <a:pt x="446" y="272"/>
                  </a:lnTo>
                  <a:lnTo>
                    <a:pt x="440" y="292"/>
                  </a:lnTo>
                  <a:lnTo>
                    <a:pt x="432" y="314"/>
                  </a:lnTo>
                  <a:lnTo>
                    <a:pt x="422" y="334"/>
                  </a:lnTo>
                  <a:lnTo>
                    <a:pt x="412" y="352"/>
                  </a:lnTo>
                  <a:lnTo>
                    <a:pt x="398" y="370"/>
                  </a:lnTo>
                  <a:lnTo>
                    <a:pt x="384" y="386"/>
                  </a:lnTo>
                  <a:lnTo>
                    <a:pt x="368" y="400"/>
                  </a:lnTo>
                  <a:lnTo>
                    <a:pt x="350" y="412"/>
                  </a:lnTo>
                  <a:lnTo>
                    <a:pt x="332" y="424"/>
                  </a:lnTo>
                  <a:lnTo>
                    <a:pt x="312" y="434"/>
                  </a:lnTo>
                  <a:lnTo>
                    <a:pt x="292" y="440"/>
                  </a:lnTo>
                  <a:lnTo>
                    <a:pt x="270" y="446"/>
                  </a:lnTo>
                  <a:lnTo>
                    <a:pt x="248" y="450"/>
                  </a:lnTo>
                  <a:lnTo>
                    <a:pt x="224" y="452"/>
                  </a:lnTo>
                  <a:lnTo>
                    <a:pt x="224" y="452"/>
                  </a:lnTo>
                  <a:lnTo>
                    <a:pt x="202" y="450"/>
                  </a:lnTo>
                  <a:lnTo>
                    <a:pt x="180" y="446"/>
                  </a:lnTo>
                  <a:lnTo>
                    <a:pt x="158" y="440"/>
                  </a:lnTo>
                  <a:lnTo>
                    <a:pt x="136" y="434"/>
                  </a:lnTo>
                  <a:lnTo>
                    <a:pt x="118" y="424"/>
                  </a:lnTo>
                  <a:lnTo>
                    <a:pt x="98" y="412"/>
                  </a:lnTo>
                  <a:lnTo>
                    <a:pt x="82" y="400"/>
                  </a:lnTo>
                  <a:lnTo>
                    <a:pt x="66" y="386"/>
                  </a:lnTo>
                  <a:lnTo>
                    <a:pt x="50" y="370"/>
                  </a:lnTo>
                  <a:lnTo>
                    <a:pt x="38" y="352"/>
                  </a:lnTo>
                  <a:lnTo>
                    <a:pt x="26" y="334"/>
                  </a:lnTo>
                  <a:lnTo>
                    <a:pt x="16" y="314"/>
                  </a:lnTo>
                  <a:lnTo>
                    <a:pt x="10" y="292"/>
                  </a:lnTo>
                  <a:lnTo>
                    <a:pt x="4" y="272"/>
                  </a:lnTo>
                  <a:lnTo>
                    <a:pt x="0" y="248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202"/>
                  </a:lnTo>
                  <a:lnTo>
                    <a:pt x="4" y="180"/>
                  </a:lnTo>
                  <a:lnTo>
                    <a:pt x="10" y="158"/>
                  </a:lnTo>
                  <a:lnTo>
                    <a:pt x="16" y="138"/>
                  </a:lnTo>
                  <a:lnTo>
                    <a:pt x="26" y="118"/>
                  </a:lnTo>
                  <a:lnTo>
                    <a:pt x="38" y="100"/>
                  </a:lnTo>
                  <a:lnTo>
                    <a:pt x="50" y="82"/>
                  </a:lnTo>
                  <a:lnTo>
                    <a:pt x="66" y="66"/>
                  </a:lnTo>
                  <a:lnTo>
                    <a:pt x="82" y="52"/>
                  </a:lnTo>
                  <a:lnTo>
                    <a:pt x="98" y="38"/>
                  </a:lnTo>
                  <a:lnTo>
                    <a:pt x="118" y="28"/>
                  </a:lnTo>
                  <a:lnTo>
                    <a:pt x="136" y="18"/>
                  </a:lnTo>
                  <a:lnTo>
                    <a:pt x="158" y="10"/>
                  </a:lnTo>
                  <a:lnTo>
                    <a:pt x="180" y="4"/>
                  </a:lnTo>
                  <a:lnTo>
                    <a:pt x="202" y="2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48" y="2"/>
                  </a:lnTo>
                  <a:lnTo>
                    <a:pt x="270" y="4"/>
                  </a:lnTo>
                  <a:lnTo>
                    <a:pt x="292" y="10"/>
                  </a:lnTo>
                  <a:lnTo>
                    <a:pt x="312" y="18"/>
                  </a:lnTo>
                  <a:lnTo>
                    <a:pt x="332" y="28"/>
                  </a:lnTo>
                  <a:lnTo>
                    <a:pt x="350" y="38"/>
                  </a:lnTo>
                  <a:lnTo>
                    <a:pt x="368" y="52"/>
                  </a:lnTo>
                  <a:lnTo>
                    <a:pt x="384" y="66"/>
                  </a:lnTo>
                  <a:lnTo>
                    <a:pt x="398" y="82"/>
                  </a:lnTo>
                  <a:lnTo>
                    <a:pt x="412" y="100"/>
                  </a:lnTo>
                  <a:lnTo>
                    <a:pt x="422" y="118"/>
                  </a:lnTo>
                  <a:lnTo>
                    <a:pt x="432" y="138"/>
                  </a:lnTo>
                  <a:lnTo>
                    <a:pt x="440" y="158"/>
                  </a:lnTo>
                  <a:lnTo>
                    <a:pt x="446" y="180"/>
                  </a:lnTo>
                  <a:lnTo>
                    <a:pt x="450" y="202"/>
                  </a:lnTo>
                  <a:lnTo>
                    <a:pt x="450" y="226"/>
                  </a:lnTo>
                  <a:lnTo>
                    <a:pt x="450" y="2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D753FA5D-DFFA-4336-87C6-A993DD61A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5963" y="21018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5DEA487-2AC5-4152-85E5-54CDC8EAE3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0088" y="2317750"/>
              <a:ext cx="733425" cy="733425"/>
            </a:xfrm>
            <a:custGeom>
              <a:avLst/>
              <a:gdLst>
                <a:gd name="T0" fmla="*/ 462 w 462"/>
                <a:gd name="T1" fmla="*/ 230 h 462"/>
                <a:gd name="T2" fmla="*/ 456 w 462"/>
                <a:gd name="T3" fmla="*/ 278 h 462"/>
                <a:gd name="T4" fmla="*/ 444 w 462"/>
                <a:gd name="T5" fmla="*/ 320 h 462"/>
                <a:gd name="T6" fmla="*/ 422 w 462"/>
                <a:gd name="T7" fmla="*/ 360 h 462"/>
                <a:gd name="T8" fmla="*/ 394 w 462"/>
                <a:gd name="T9" fmla="*/ 394 h 462"/>
                <a:gd name="T10" fmla="*/ 360 w 462"/>
                <a:gd name="T11" fmla="*/ 422 h 462"/>
                <a:gd name="T12" fmla="*/ 320 w 462"/>
                <a:gd name="T13" fmla="*/ 444 h 462"/>
                <a:gd name="T14" fmla="*/ 278 w 462"/>
                <a:gd name="T15" fmla="*/ 456 h 462"/>
                <a:gd name="T16" fmla="*/ 230 w 462"/>
                <a:gd name="T17" fmla="*/ 462 h 462"/>
                <a:gd name="T18" fmla="*/ 206 w 462"/>
                <a:gd name="T19" fmla="*/ 460 h 462"/>
                <a:gd name="T20" fmla="*/ 162 w 462"/>
                <a:gd name="T21" fmla="*/ 452 h 462"/>
                <a:gd name="T22" fmla="*/ 120 w 462"/>
                <a:gd name="T23" fmla="*/ 434 h 462"/>
                <a:gd name="T24" fmla="*/ 84 w 462"/>
                <a:gd name="T25" fmla="*/ 408 h 462"/>
                <a:gd name="T26" fmla="*/ 52 w 462"/>
                <a:gd name="T27" fmla="*/ 378 h 462"/>
                <a:gd name="T28" fmla="*/ 28 w 462"/>
                <a:gd name="T29" fmla="*/ 340 h 462"/>
                <a:gd name="T30" fmla="*/ 10 w 462"/>
                <a:gd name="T31" fmla="*/ 300 h 462"/>
                <a:gd name="T32" fmla="*/ 0 w 462"/>
                <a:gd name="T33" fmla="*/ 254 h 462"/>
                <a:gd name="T34" fmla="*/ 0 w 462"/>
                <a:gd name="T35" fmla="*/ 230 h 462"/>
                <a:gd name="T36" fmla="*/ 4 w 462"/>
                <a:gd name="T37" fmla="*/ 184 h 462"/>
                <a:gd name="T38" fmla="*/ 18 w 462"/>
                <a:gd name="T39" fmla="*/ 140 h 462"/>
                <a:gd name="T40" fmla="*/ 38 w 462"/>
                <a:gd name="T41" fmla="*/ 102 h 462"/>
                <a:gd name="T42" fmla="*/ 68 w 462"/>
                <a:gd name="T43" fmla="*/ 68 h 462"/>
                <a:gd name="T44" fmla="*/ 102 w 462"/>
                <a:gd name="T45" fmla="*/ 38 h 462"/>
                <a:gd name="T46" fmla="*/ 140 w 462"/>
                <a:gd name="T47" fmla="*/ 18 h 462"/>
                <a:gd name="T48" fmla="*/ 184 w 462"/>
                <a:gd name="T49" fmla="*/ 4 h 462"/>
                <a:gd name="T50" fmla="*/ 230 w 462"/>
                <a:gd name="T51" fmla="*/ 0 h 462"/>
                <a:gd name="T52" fmla="*/ 254 w 462"/>
                <a:gd name="T53" fmla="*/ 0 h 462"/>
                <a:gd name="T54" fmla="*/ 300 w 462"/>
                <a:gd name="T55" fmla="*/ 10 h 462"/>
                <a:gd name="T56" fmla="*/ 340 w 462"/>
                <a:gd name="T57" fmla="*/ 28 h 462"/>
                <a:gd name="T58" fmla="*/ 378 w 462"/>
                <a:gd name="T59" fmla="*/ 52 h 462"/>
                <a:gd name="T60" fmla="*/ 408 w 462"/>
                <a:gd name="T61" fmla="*/ 84 h 462"/>
                <a:gd name="T62" fmla="*/ 434 w 462"/>
                <a:gd name="T63" fmla="*/ 120 h 462"/>
                <a:gd name="T64" fmla="*/ 452 w 462"/>
                <a:gd name="T65" fmla="*/ 162 h 462"/>
                <a:gd name="T66" fmla="*/ 460 w 462"/>
                <a:gd name="T67" fmla="*/ 206 h 462"/>
                <a:gd name="T68" fmla="*/ 462 w 462"/>
                <a:gd name="T69" fmla="*/ 230 h 462"/>
                <a:gd name="T70" fmla="*/ 462 w 462"/>
                <a:gd name="T71" fmla="*/ 2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2" h="462">
                  <a:moveTo>
                    <a:pt x="462" y="230"/>
                  </a:moveTo>
                  <a:lnTo>
                    <a:pt x="462" y="230"/>
                  </a:lnTo>
                  <a:lnTo>
                    <a:pt x="460" y="254"/>
                  </a:lnTo>
                  <a:lnTo>
                    <a:pt x="456" y="278"/>
                  </a:lnTo>
                  <a:lnTo>
                    <a:pt x="452" y="300"/>
                  </a:lnTo>
                  <a:lnTo>
                    <a:pt x="444" y="320"/>
                  </a:lnTo>
                  <a:lnTo>
                    <a:pt x="434" y="340"/>
                  </a:lnTo>
                  <a:lnTo>
                    <a:pt x="422" y="360"/>
                  </a:lnTo>
                  <a:lnTo>
                    <a:pt x="408" y="378"/>
                  </a:lnTo>
                  <a:lnTo>
                    <a:pt x="394" y="394"/>
                  </a:lnTo>
                  <a:lnTo>
                    <a:pt x="378" y="408"/>
                  </a:lnTo>
                  <a:lnTo>
                    <a:pt x="360" y="422"/>
                  </a:lnTo>
                  <a:lnTo>
                    <a:pt x="340" y="434"/>
                  </a:lnTo>
                  <a:lnTo>
                    <a:pt x="320" y="444"/>
                  </a:lnTo>
                  <a:lnTo>
                    <a:pt x="300" y="452"/>
                  </a:lnTo>
                  <a:lnTo>
                    <a:pt x="278" y="456"/>
                  </a:lnTo>
                  <a:lnTo>
                    <a:pt x="254" y="460"/>
                  </a:lnTo>
                  <a:lnTo>
                    <a:pt x="230" y="462"/>
                  </a:lnTo>
                  <a:lnTo>
                    <a:pt x="230" y="462"/>
                  </a:lnTo>
                  <a:lnTo>
                    <a:pt x="206" y="460"/>
                  </a:lnTo>
                  <a:lnTo>
                    <a:pt x="184" y="456"/>
                  </a:lnTo>
                  <a:lnTo>
                    <a:pt x="162" y="452"/>
                  </a:lnTo>
                  <a:lnTo>
                    <a:pt x="140" y="444"/>
                  </a:lnTo>
                  <a:lnTo>
                    <a:pt x="120" y="434"/>
                  </a:lnTo>
                  <a:lnTo>
                    <a:pt x="102" y="422"/>
                  </a:lnTo>
                  <a:lnTo>
                    <a:pt x="84" y="408"/>
                  </a:lnTo>
                  <a:lnTo>
                    <a:pt x="68" y="394"/>
                  </a:lnTo>
                  <a:lnTo>
                    <a:pt x="52" y="378"/>
                  </a:lnTo>
                  <a:lnTo>
                    <a:pt x="38" y="360"/>
                  </a:lnTo>
                  <a:lnTo>
                    <a:pt x="28" y="340"/>
                  </a:lnTo>
                  <a:lnTo>
                    <a:pt x="18" y="320"/>
                  </a:lnTo>
                  <a:lnTo>
                    <a:pt x="10" y="300"/>
                  </a:lnTo>
                  <a:lnTo>
                    <a:pt x="4" y="278"/>
                  </a:lnTo>
                  <a:lnTo>
                    <a:pt x="0" y="254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06"/>
                  </a:lnTo>
                  <a:lnTo>
                    <a:pt x="4" y="184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8" y="102"/>
                  </a:lnTo>
                  <a:lnTo>
                    <a:pt x="52" y="84"/>
                  </a:lnTo>
                  <a:lnTo>
                    <a:pt x="68" y="68"/>
                  </a:lnTo>
                  <a:lnTo>
                    <a:pt x="84" y="52"/>
                  </a:lnTo>
                  <a:lnTo>
                    <a:pt x="102" y="38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10"/>
                  </a:lnTo>
                  <a:lnTo>
                    <a:pt x="184" y="4"/>
                  </a:lnTo>
                  <a:lnTo>
                    <a:pt x="20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54" y="0"/>
                  </a:lnTo>
                  <a:lnTo>
                    <a:pt x="278" y="4"/>
                  </a:lnTo>
                  <a:lnTo>
                    <a:pt x="300" y="10"/>
                  </a:lnTo>
                  <a:lnTo>
                    <a:pt x="320" y="18"/>
                  </a:lnTo>
                  <a:lnTo>
                    <a:pt x="340" y="28"/>
                  </a:lnTo>
                  <a:lnTo>
                    <a:pt x="360" y="38"/>
                  </a:lnTo>
                  <a:lnTo>
                    <a:pt x="378" y="52"/>
                  </a:lnTo>
                  <a:lnTo>
                    <a:pt x="394" y="68"/>
                  </a:lnTo>
                  <a:lnTo>
                    <a:pt x="408" y="84"/>
                  </a:lnTo>
                  <a:lnTo>
                    <a:pt x="422" y="102"/>
                  </a:lnTo>
                  <a:lnTo>
                    <a:pt x="434" y="120"/>
                  </a:lnTo>
                  <a:lnTo>
                    <a:pt x="444" y="140"/>
                  </a:lnTo>
                  <a:lnTo>
                    <a:pt x="452" y="162"/>
                  </a:lnTo>
                  <a:lnTo>
                    <a:pt x="456" y="184"/>
                  </a:lnTo>
                  <a:lnTo>
                    <a:pt x="460" y="206"/>
                  </a:lnTo>
                  <a:lnTo>
                    <a:pt x="462" y="230"/>
                  </a:lnTo>
                  <a:lnTo>
                    <a:pt x="462" y="230"/>
                  </a:lnTo>
                  <a:close/>
                  <a:moveTo>
                    <a:pt x="462" y="230"/>
                  </a:moveTo>
                  <a:lnTo>
                    <a:pt x="462" y="230"/>
                  </a:lnTo>
                  <a:close/>
                </a:path>
              </a:pathLst>
            </a:custGeom>
            <a:solidFill>
              <a:srgbClr val="526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950BC9-2C96-4D47-B705-71A08C324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2317750"/>
              <a:ext cx="733425" cy="733425"/>
            </a:xfrm>
            <a:custGeom>
              <a:avLst/>
              <a:gdLst>
                <a:gd name="T0" fmla="*/ 462 w 462"/>
                <a:gd name="T1" fmla="*/ 230 h 462"/>
                <a:gd name="T2" fmla="*/ 456 w 462"/>
                <a:gd name="T3" fmla="*/ 278 h 462"/>
                <a:gd name="T4" fmla="*/ 444 w 462"/>
                <a:gd name="T5" fmla="*/ 320 h 462"/>
                <a:gd name="T6" fmla="*/ 422 w 462"/>
                <a:gd name="T7" fmla="*/ 360 h 462"/>
                <a:gd name="T8" fmla="*/ 394 w 462"/>
                <a:gd name="T9" fmla="*/ 394 h 462"/>
                <a:gd name="T10" fmla="*/ 360 w 462"/>
                <a:gd name="T11" fmla="*/ 422 h 462"/>
                <a:gd name="T12" fmla="*/ 320 w 462"/>
                <a:gd name="T13" fmla="*/ 444 h 462"/>
                <a:gd name="T14" fmla="*/ 278 w 462"/>
                <a:gd name="T15" fmla="*/ 456 h 462"/>
                <a:gd name="T16" fmla="*/ 230 w 462"/>
                <a:gd name="T17" fmla="*/ 462 h 462"/>
                <a:gd name="T18" fmla="*/ 206 w 462"/>
                <a:gd name="T19" fmla="*/ 460 h 462"/>
                <a:gd name="T20" fmla="*/ 162 w 462"/>
                <a:gd name="T21" fmla="*/ 452 h 462"/>
                <a:gd name="T22" fmla="*/ 120 w 462"/>
                <a:gd name="T23" fmla="*/ 434 h 462"/>
                <a:gd name="T24" fmla="*/ 84 w 462"/>
                <a:gd name="T25" fmla="*/ 408 h 462"/>
                <a:gd name="T26" fmla="*/ 52 w 462"/>
                <a:gd name="T27" fmla="*/ 378 h 462"/>
                <a:gd name="T28" fmla="*/ 28 w 462"/>
                <a:gd name="T29" fmla="*/ 340 h 462"/>
                <a:gd name="T30" fmla="*/ 10 w 462"/>
                <a:gd name="T31" fmla="*/ 300 h 462"/>
                <a:gd name="T32" fmla="*/ 0 w 462"/>
                <a:gd name="T33" fmla="*/ 254 h 462"/>
                <a:gd name="T34" fmla="*/ 0 w 462"/>
                <a:gd name="T35" fmla="*/ 230 h 462"/>
                <a:gd name="T36" fmla="*/ 4 w 462"/>
                <a:gd name="T37" fmla="*/ 184 h 462"/>
                <a:gd name="T38" fmla="*/ 18 w 462"/>
                <a:gd name="T39" fmla="*/ 140 h 462"/>
                <a:gd name="T40" fmla="*/ 38 w 462"/>
                <a:gd name="T41" fmla="*/ 102 h 462"/>
                <a:gd name="T42" fmla="*/ 68 w 462"/>
                <a:gd name="T43" fmla="*/ 68 h 462"/>
                <a:gd name="T44" fmla="*/ 102 w 462"/>
                <a:gd name="T45" fmla="*/ 38 h 462"/>
                <a:gd name="T46" fmla="*/ 140 w 462"/>
                <a:gd name="T47" fmla="*/ 18 h 462"/>
                <a:gd name="T48" fmla="*/ 184 w 462"/>
                <a:gd name="T49" fmla="*/ 4 h 462"/>
                <a:gd name="T50" fmla="*/ 230 w 462"/>
                <a:gd name="T51" fmla="*/ 0 h 462"/>
                <a:gd name="T52" fmla="*/ 254 w 462"/>
                <a:gd name="T53" fmla="*/ 0 h 462"/>
                <a:gd name="T54" fmla="*/ 300 w 462"/>
                <a:gd name="T55" fmla="*/ 10 h 462"/>
                <a:gd name="T56" fmla="*/ 340 w 462"/>
                <a:gd name="T57" fmla="*/ 28 h 462"/>
                <a:gd name="T58" fmla="*/ 378 w 462"/>
                <a:gd name="T59" fmla="*/ 52 h 462"/>
                <a:gd name="T60" fmla="*/ 408 w 462"/>
                <a:gd name="T61" fmla="*/ 84 h 462"/>
                <a:gd name="T62" fmla="*/ 434 w 462"/>
                <a:gd name="T63" fmla="*/ 120 h 462"/>
                <a:gd name="T64" fmla="*/ 452 w 462"/>
                <a:gd name="T65" fmla="*/ 162 h 462"/>
                <a:gd name="T66" fmla="*/ 460 w 462"/>
                <a:gd name="T67" fmla="*/ 206 h 462"/>
                <a:gd name="T68" fmla="*/ 462 w 462"/>
                <a:gd name="T69" fmla="*/ 2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2" h="462">
                  <a:moveTo>
                    <a:pt x="462" y="230"/>
                  </a:moveTo>
                  <a:lnTo>
                    <a:pt x="462" y="230"/>
                  </a:lnTo>
                  <a:lnTo>
                    <a:pt x="460" y="254"/>
                  </a:lnTo>
                  <a:lnTo>
                    <a:pt x="456" y="278"/>
                  </a:lnTo>
                  <a:lnTo>
                    <a:pt x="452" y="300"/>
                  </a:lnTo>
                  <a:lnTo>
                    <a:pt x="444" y="320"/>
                  </a:lnTo>
                  <a:lnTo>
                    <a:pt x="434" y="340"/>
                  </a:lnTo>
                  <a:lnTo>
                    <a:pt x="422" y="360"/>
                  </a:lnTo>
                  <a:lnTo>
                    <a:pt x="408" y="378"/>
                  </a:lnTo>
                  <a:lnTo>
                    <a:pt x="394" y="394"/>
                  </a:lnTo>
                  <a:lnTo>
                    <a:pt x="378" y="408"/>
                  </a:lnTo>
                  <a:lnTo>
                    <a:pt x="360" y="422"/>
                  </a:lnTo>
                  <a:lnTo>
                    <a:pt x="340" y="434"/>
                  </a:lnTo>
                  <a:lnTo>
                    <a:pt x="320" y="444"/>
                  </a:lnTo>
                  <a:lnTo>
                    <a:pt x="300" y="452"/>
                  </a:lnTo>
                  <a:lnTo>
                    <a:pt x="278" y="456"/>
                  </a:lnTo>
                  <a:lnTo>
                    <a:pt x="254" y="460"/>
                  </a:lnTo>
                  <a:lnTo>
                    <a:pt x="230" y="462"/>
                  </a:lnTo>
                  <a:lnTo>
                    <a:pt x="230" y="462"/>
                  </a:lnTo>
                  <a:lnTo>
                    <a:pt x="206" y="460"/>
                  </a:lnTo>
                  <a:lnTo>
                    <a:pt x="184" y="456"/>
                  </a:lnTo>
                  <a:lnTo>
                    <a:pt x="162" y="452"/>
                  </a:lnTo>
                  <a:lnTo>
                    <a:pt x="140" y="444"/>
                  </a:lnTo>
                  <a:lnTo>
                    <a:pt x="120" y="434"/>
                  </a:lnTo>
                  <a:lnTo>
                    <a:pt x="102" y="422"/>
                  </a:lnTo>
                  <a:lnTo>
                    <a:pt x="84" y="408"/>
                  </a:lnTo>
                  <a:lnTo>
                    <a:pt x="68" y="394"/>
                  </a:lnTo>
                  <a:lnTo>
                    <a:pt x="52" y="378"/>
                  </a:lnTo>
                  <a:lnTo>
                    <a:pt x="38" y="360"/>
                  </a:lnTo>
                  <a:lnTo>
                    <a:pt x="28" y="340"/>
                  </a:lnTo>
                  <a:lnTo>
                    <a:pt x="18" y="320"/>
                  </a:lnTo>
                  <a:lnTo>
                    <a:pt x="10" y="300"/>
                  </a:lnTo>
                  <a:lnTo>
                    <a:pt x="4" y="278"/>
                  </a:lnTo>
                  <a:lnTo>
                    <a:pt x="0" y="254"/>
                  </a:lnTo>
                  <a:lnTo>
                    <a:pt x="0" y="230"/>
                  </a:lnTo>
                  <a:lnTo>
                    <a:pt x="0" y="230"/>
                  </a:lnTo>
                  <a:lnTo>
                    <a:pt x="0" y="206"/>
                  </a:lnTo>
                  <a:lnTo>
                    <a:pt x="4" y="184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8" y="102"/>
                  </a:lnTo>
                  <a:lnTo>
                    <a:pt x="52" y="84"/>
                  </a:lnTo>
                  <a:lnTo>
                    <a:pt x="68" y="68"/>
                  </a:lnTo>
                  <a:lnTo>
                    <a:pt x="84" y="52"/>
                  </a:lnTo>
                  <a:lnTo>
                    <a:pt x="102" y="38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2" y="10"/>
                  </a:lnTo>
                  <a:lnTo>
                    <a:pt x="184" y="4"/>
                  </a:lnTo>
                  <a:lnTo>
                    <a:pt x="20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54" y="0"/>
                  </a:lnTo>
                  <a:lnTo>
                    <a:pt x="278" y="4"/>
                  </a:lnTo>
                  <a:lnTo>
                    <a:pt x="300" y="10"/>
                  </a:lnTo>
                  <a:lnTo>
                    <a:pt x="320" y="18"/>
                  </a:lnTo>
                  <a:lnTo>
                    <a:pt x="340" y="28"/>
                  </a:lnTo>
                  <a:lnTo>
                    <a:pt x="360" y="38"/>
                  </a:lnTo>
                  <a:lnTo>
                    <a:pt x="378" y="52"/>
                  </a:lnTo>
                  <a:lnTo>
                    <a:pt x="394" y="68"/>
                  </a:lnTo>
                  <a:lnTo>
                    <a:pt x="408" y="84"/>
                  </a:lnTo>
                  <a:lnTo>
                    <a:pt x="422" y="102"/>
                  </a:lnTo>
                  <a:lnTo>
                    <a:pt x="434" y="120"/>
                  </a:lnTo>
                  <a:lnTo>
                    <a:pt x="444" y="140"/>
                  </a:lnTo>
                  <a:lnTo>
                    <a:pt x="452" y="162"/>
                  </a:lnTo>
                  <a:lnTo>
                    <a:pt x="456" y="184"/>
                  </a:lnTo>
                  <a:lnTo>
                    <a:pt x="460" y="206"/>
                  </a:lnTo>
                  <a:lnTo>
                    <a:pt x="462" y="230"/>
                  </a:lnTo>
                  <a:lnTo>
                    <a:pt x="462" y="2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38CBBFE6-930E-4B67-A639-89675FBBF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3513" y="26828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F38C1EA-6788-4420-A916-014848BE5E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788" y="2943225"/>
              <a:ext cx="857250" cy="857250"/>
            </a:xfrm>
            <a:custGeom>
              <a:avLst/>
              <a:gdLst>
                <a:gd name="T0" fmla="*/ 540 w 540"/>
                <a:gd name="T1" fmla="*/ 270 h 540"/>
                <a:gd name="T2" fmla="*/ 536 w 540"/>
                <a:gd name="T3" fmla="*/ 324 h 540"/>
                <a:gd name="T4" fmla="*/ 520 w 540"/>
                <a:gd name="T5" fmla="*/ 374 h 540"/>
                <a:gd name="T6" fmla="*/ 494 w 540"/>
                <a:gd name="T7" fmla="*/ 420 h 540"/>
                <a:gd name="T8" fmla="*/ 462 w 540"/>
                <a:gd name="T9" fmla="*/ 460 h 540"/>
                <a:gd name="T10" fmla="*/ 422 w 540"/>
                <a:gd name="T11" fmla="*/ 494 h 540"/>
                <a:gd name="T12" fmla="*/ 376 w 540"/>
                <a:gd name="T13" fmla="*/ 518 h 540"/>
                <a:gd name="T14" fmla="*/ 324 w 540"/>
                <a:gd name="T15" fmla="*/ 534 h 540"/>
                <a:gd name="T16" fmla="*/ 270 w 540"/>
                <a:gd name="T17" fmla="*/ 540 h 540"/>
                <a:gd name="T18" fmla="*/ 242 w 540"/>
                <a:gd name="T19" fmla="*/ 538 h 540"/>
                <a:gd name="T20" fmla="*/ 190 w 540"/>
                <a:gd name="T21" fmla="*/ 528 h 540"/>
                <a:gd name="T22" fmla="*/ 142 w 540"/>
                <a:gd name="T23" fmla="*/ 506 h 540"/>
                <a:gd name="T24" fmla="*/ 98 w 540"/>
                <a:gd name="T25" fmla="*/ 478 h 540"/>
                <a:gd name="T26" fmla="*/ 62 w 540"/>
                <a:gd name="T27" fmla="*/ 442 h 540"/>
                <a:gd name="T28" fmla="*/ 32 w 540"/>
                <a:gd name="T29" fmla="*/ 398 h 540"/>
                <a:gd name="T30" fmla="*/ 12 w 540"/>
                <a:gd name="T31" fmla="*/ 350 h 540"/>
                <a:gd name="T32" fmla="*/ 2 w 540"/>
                <a:gd name="T33" fmla="*/ 296 h 540"/>
                <a:gd name="T34" fmla="*/ 0 w 540"/>
                <a:gd name="T35" fmla="*/ 270 h 540"/>
                <a:gd name="T36" fmla="*/ 6 w 540"/>
                <a:gd name="T37" fmla="*/ 214 h 540"/>
                <a:gd name="T38" fmla="*/ 22 w 540"/>
                <a:gd name="T39" fmla="*/ 164 h 540"/>
                <a:gd name="T40" fmla="*/ 46 w 540"/>
                <a:gd name="T41" fmla="*/ 118 h 540"/>
                <a:gd name="T42" fmla="*/ 80 w 540"/>
                <a:gd name="T43" fmla="*/ 78 h 540"/>
                <a:gd name="T44" fmla="*/ 120 w 540"/>
                <a:gd name="T45" fmla="*/ 46 h 540"/>
                <a:gd name="T46" fmla="*/ 166 w 540"/>
                <a:gd name="T47" fmla="*/ 20 h 540"/>
                <a:gd name="T48" fmla="*/ 216 w 540"/>
                <a:gd name="T49" fmla="*/ 4 h 540"/>
                <a:gd name="T50" fmla="*/ 270 w 540"/>
                <a:gd name="T51" fmla="*/ 0 h 540"/>
                <a:gd name="T52" fmla="*/ 298 w 540"/>
                <a:gd name="T53" fmla="*/ 0 h 540"/>
                <a:gd name="T54" fmla="*/ 350 w 540"/>
                <a:gd name="T55" fmla="*/ 12 h 540"/>
                <a:gd name="T56" fmla="*/ 400 w 540"/>
                <a:gd name="T57" fmla="*/ 32 h 540"/>
                <a:gd name="T58" fmla="*/ 442 w 540"/>
                <a:gd name="T59" fmla="*/ 60 h 540"/>
                <a:gd name="T60" fmla="*/ 478 w 540"/>
                <a:gd name="T61" fmla="*/ 98 h 540"/>
                <a:gd name="T62" fmla="*/ 508 w 540"/>
                <a:gd name="T63" fmla="*/ 140 h 540"/>
                <a:gd name="T64" fmla="*/ 528 w 540"/>
                <a:gd name="T65" fmla="*/ 190 h 540"/>
                <a:gd name="T66" fmla="*/ 540 w 540"/>
                <a:gd name="T67" fmla="*/ 242 h 540"/>
                <a:gd name="T68" fmla="*/ 540 w 540"/>
                <a:gd name="T69" fmla="*/ 270 h 540"/>
                <a:gd name="T70" fmla="*/ 540 w 540"/>
                <a:gd name="T71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40" h="540">
                  <a:moveTo>
                    <a:pt x="540" y="270"/>
                  </a:moveTo>
                  <a:lnTo>
                    <a:pt x="540" y="270"/>
                  </a:lnTo>
                  <a:lnTo>
                    <a:pt x="540" y="296"/>
                  </a:lnTo>
                  <a:lnTo>
                    <a:pt x="536" y="324"/>
                  </a:lnTo>
                  <a:lnTo>
                    <a:pt x="528" y="350"/>
                  </a:lnTo>
                  <a:lnTo>
                    <a:pt x="520" y="374"/>
                  </a:lnTo>
                  <a:lnTo>
                    <a:pt x="508" y="398"/>
                  </a:lnTo>
                  <a:lnTo>
                    <a:pt x="494" y="420"/>
                  </a:lnTo>
                  <a:lnTo>
                    <a:pt x="478" y="442"/>
                  </a:lnTo>
                  <a:lnTo>
                    <a:pt x="462" y="460"/>
                  </a:lnTo>
                  <a:lnTo>
                    <a:pt x="442" y="478"/>
                  </a:lnTo>
                  <a:lnTo>
                    <a:pt x="422" y="494"/>
                  </a:lnTo>
                  <a:lnTo>
                    <a:pt x="400" y="506"/>
                  </a:lnTo>
                  <a:lnTo>
                    <a:pt x="376" y="518"/>
                  </a:lnTo>
                  <a:lnTo>
                    <a:pt x="350" y="528"/>
                  </a:lnTo>
                  <a:lnTo>
                    <a:pt x="324" y="534"/>
                  </a:lnTo>
                  <a:lnTo>
                    <a:pt x="298" y="538"/>
                  </a:lnTo>
                  <a:lnTo>
                    <a:pt x="270" y="540"/>
                  </a:lnTo>
                  <a:lnTo>
                    <a:pt x="270" y="540"/>
                  </a:lnTo>
                  <a:lnTo>
                    <a:pt x="242" y="538"/>
                  </a:lnTo>
                  <a:lnTo>
                    <a:pt x="216" y="534"/>
                  </a:lnTo>
                  <a:lnTo>
                    <a:pt x="190" y="528"/>
                  </a:lnTo>
                  <a:lnTo>
                    <a:pt x="166" y="518"/>
                  </a:lnTo>
                  <a:lnTo>
                    <a:pt x="142" y="506"/>
                  </a:lnTo>
                  <a:lnTo>
                    <a:pt x="120" y="494"/>
                  </a:lnTo>
                  <a:lnTo>
                    <a:pt x="98" y="478"/>
                  </a:lnTo>
                  <a:lnTo>
                    <a:pt x="80" y="460"/>
                  </a:lnTo>
                  <a:lnTo>
                    <a:pt x="62" y="442"/>
                  </a:lnTo>
                  <a:lnTo>
                    <a:pt x="46" y="420"/>
                  </a:lnTo>
                  <a:lnTo>
                    <a:pt x="32" y="398"/>
                  </a:lnTo>
                  <a:lnTo>
                    <a:pt x="22" y="374"/>
                  </a:lnTo>
                  <a:lnTo>
                    <a:pt x="12" y="350"/>
                  </a:lnTo>
                  <a:lnTo>
                    <a:pt x="6" y="324"/>
                  </a:lnTo>
                  <a:lnTo>
                    <a:pt x="2" y="296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42"/>
                  </a:lnTo>
                  <a:lnTo>
                    <a:pt x="6" y="214"/>
                  </a:lnTo>
                  <a:lnTo>
                    <a:pt x="12" y="190"/>
                  </a:lnTo>
                  <a:lnTo>
                    <a:pt x="22" y="164"/>
                  </a:lnTo>
                  <a:lnTo>
                    <a:pt x="32" y="140"/>
                  </a:lnTo>
                  <a:lnTo>
                    <a:pt x="46" y="118"/>
                  </a:lnTo>
                  <a:lnTo>
                    <a:pt x="62" y="98"/>
                  </a:lnTo>
                  <a:lnTo>
                    <a:pt x="80" y="78"/>
                  </a:lnTo>
                  <a:lnTo>
                    <a:pt x="98" y="60"/>
                  </a:lnTo>
                  <a:lnTo>
                    <a:pt x="120" y="46"/>
                  </a:lnTo>
                  <a:lnTo>
                    <a:pt x="142" y="32"/>
                  </a:lnTo>
                  <a:lnTo>
                    <a:pt x="166" y="20"/>
                  </a:lnTo>
                  <a:lnTo>
                    <a:pt x="190" y="12"/>
                  </a:lnTo>
                  <a:lnTo>
                    <a:pt x="216" y="4"/>
                  </a:lnTo>
                  <a:lnTo>
                    <a:pt x="242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98" y="0"/>
                  </a:lnTo>
                  <a:lnTo>
                    <a:pt x="324" y="4"/>
                  </a:lnTo>
                  <a:lnTo>
                    <a:pt x="350" y="12"/>
                  </a:lnTo>
                  <a:lnTo>
                    <a:pt x="376" y="20"/>
                  </a:lnTo>
                  <a:lnTo>
                    <a:pt x="400" y="32"/>
                  </a:lnTo>
                  <a:lnTo>
                    <a:pt x="422" y="46"/>
                  </a:lnTo>
                  <a:lnTo>
                    <a:pt x="442" y="60"/>
                  </a:lnTo>
                  <a:lnTo>
                    <a:pt x="462" y="78"/>
                  </a:lnTo>
                  <a:lnTo>
                    <a:pt x="478" y="98"/>
                  </a:lnTo>
                  <a:lnTo>
                    <a:pt x="494" y="118"/>
                  </a:lnTo>
                  <a:lnTo>
                    <a:pt x="508" y="140"/>
                  </a:lnTo>
                  <a:lnTo>
                    <a:pt x="520" y="164"/>
                  </a:lnTo>
                  <a:lnTo>
                    <a:pt x="528" y="190"/>
                  </a:lnTo>
                  <a:lnTo>
                    <a:pt x="536" y="214"/>
                  </a:lnTo>
                  <a:lnTo>
                    <a:pt x="540" y="242"/>
                  </a:lnTo>
                  <a:lnTo>
                    <a:pt x="540" y="270"/>
                  </a:lnTo>
                  <a:lnTo>
                    <a:pt x="540" y="270"/>
                  </a:lnTo>
                  <a:close/>
                  <a:moveTo>
                    <a:pt x="540" y="270"/>
                  </a:moveTo>
                  <a:lnTo>
                    <a:pt x="540" y="270"/>
                  </a:lnTo>
                  <a:close/>
                </a:path>
              </a:pathLst>
            </a:custGeom>
            <a:solidFill>
              <a:srgbClr val="36A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AF309D8-4CE8-48E9-92F8-698303DB3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788" y="2943225"/>
              <a:ext cx="857250" cy="857250"/>
            </a:xfrm>
            <a:custGeom>
              <a:avLst/>
              <a:gdLst>
                <a:gd name="T0" fmla="*/ 540 w 540"/>
                <a:gd name="T1" fmla="*/ 270 h 540"/>
                <a:gd name="T2" fmla="*/ 536 w 540"/>
                <a:gd name="T3" fmla="*/ 324 h 540"/>
                <a:gd name="T4" fmla="*/ 520 w 540"/>
                <a:gd name="T5" fmla="*/ 374 h 540"/>
                <a:gd name="T6" fmla="*/ 494 w 540"/>
                <a:gd name="T7" fmla="*/ 420 h 540"/>
                <a:gd name="T8" fmla="*/ 462 w 540"/>
                <a:gd name="T9" fmla="*/ 460 h 540"/>
                <a:gd name="T10" fmla="*/ 422 w 540"/>
                <a:gd name="T11" fmla="*/ 494 h 540"/>
                <a:gd name="T12" fmla="*/ 376 w 540"/>
                <a:gd name="T13" fmla="*/ 518 h 540"/>
                <a:gd name="T14" fmla="*/ 324 w 540"/>
                <a:gd name="T15" fmla="*/ 534 h 540"/>
                <a:gd name="T16" fmla="*/ 270 w 540"/>
                <a:gd name="T17" fmla="*/ 540 h 540"/>
                <a:gd name="T18" fmla="*/ 242 w 540"/>
                <a:gd name="T19" fmla="*/ 538 h 540"/>
                <a:gd name="T20" fmla="*/ 190 w 540"/>
                <a:gd name="T21" fmla="*/ 528 h 540"/>
                <a:gd name="T22" fmla="*/ 142 w 540"/>
                <a:gd name="T23" fmla="*/ 506 h 540"/>
                <a:gd name="T24" fmla="*/ 98 w 540"/>
                <a:gd name="T25" fmla="*/ 478 h 540"/>
                <a:gd name="T26" fmla="*/ 62 w 540"/>
                <a:gd name="T27" fmla="*/ 442 h 540"/>
                <a:gd name="T28" fmla="*/ 32 w 540"/>
                <a:gd name="T29" fmla="*/ 398 h 540"/>
                <a:gd name="T30" fmla="*/ 12 w 540"/>
                <a:gd name="T31" fmla="*/ 350 h 540"/>
                <a:gd name="T32" fmla="*/ 2 w 540"/>
                <a:gd name="T33" fmla="*/ 296 h 540"/>
                <a:gd name="T34" fmla="*/ 0 w 540"/>
                <a:gd name="T35" fmla="*/ 270 h 540"/>
                <a:gd name="T36" fmla="*/ 6 w 540"/>
                <a:gd name="T37" fmla="*/ 214 h 540"/>
                <a:gd name="T38" fmla="*/ 22 w 540"/>
                <a:gd name="T39" fmla="*/ 164 h 540"/>
                <a:gd name="T40" fmla="*/ 46 w 540"/>
                <a:gd name="T41" fmla="*/ 118 h 540"/>
                <a:gd name="T42" fmla="*/ 80 w 540"/>
                <a:gd name="T43" fmla="*/ 78 h 540"/>
                <a:gd name="T44" fmla="*/ 120 w 540"/>
                <a:gd name="T45" fmla="*/ 46 h 540"/>
                <a:gd name="T46" fmla="*/ 166 w 540"/>
                <a:gd name="T47" fmla="*/ 20 h 540"/>
                <a:gd name="T48" fmla="*/ 216 w 540"/>
                <a:gd name="T49" fmla="*/ 4 h 540"/>
                <a:gd name="T50" fmla="*/ 270 w 540"/>
                <a:gd name="T51" fmla="*/ 0 h 540"/>
                <a:gd name="T52" fmla="*/ 298 w 540"/>
                <a:gd name="T53" fmla="*/ 0 h 540"/>
                <a:gd name="T54" fmla="*/ 350 w 540"/>
                <a:gd name="T55" fmla="*/ 12 h 540"/>
                <a:gd name="T56" fmla="*/ 400 w 540"/>
                <a:gd name="T57" fmla="*/ 32 h 540"/>
                <a:gd name="T58" fmla="*/ 442 w 540"/>
                <a:gd name="T59" fmla="*/ 60 h 540"/>
                <a:gd name="T60" fmla="*/ 478 w 540"/>
                <a:gd name="T61" fmla="*/ 98 h 540"/>
                <a:gd name="T62" fmla="*/ 508 w 540"/>
                <a:gd name="T63" fmla="*/ 140 h 540"/>
                <a:gd name="T64" fmla="*/ 528 w 540"/>
                <a:gd name="T65" fmla="*/ 190 h 540"/>
                <a:gd name="T66" fmla="*/ 540 w 540"/>
                <a:gd name="T67" fmla="*/ 242 h 540"/>
                <a:gd name="T68" fmla="*/ 540 w 540"/>
                <a:gd name="T69" fmla="*/ 27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0" h="540">
                  <a:moveTo>
                    <a:pt x="540" y="270"/>
                  </a:moveTo>
                  <a:lnTo>
                    <a:pt x="540" y="270"/>
                  </a:lnTo>
                  <a:lnTo>
                    <a:pt x="540" y="296"/>
                  </a:lnTo>
                  <a:lnTo>
                    <a:pt x="536" y="324"/>
                  </a:lnTo>
                  <a:lnTo>
                    <a:pt x="528" y="350"/>
                  </a:lnTo>
                  <a:lnTo>
                    <a:pt x="520" y="374"/>
                  </a:lnTo>
                  <a:lnTo>
                    <a:pt x="508" y="398"/>
                  </a:lnTo>
                  <a:lnTo>
                    <a:pt x="494" y="420"/>
                  </a:lnTo>
                  <a:lnTo>
                    <a:pt x="478" y="442"/>
                  </a:lnTo>
                  <a:lnTo>
                    <a:pt x="462" y="460"/>
                  </a:lnTo>
                  <a:lnTo>
                    <a:pt x="442" y="478"/>
                  </a:lnTo>
                  <a:lnTo>
                    <a:pt x="422" y="494"/>
                  </a:lnTo>
                  <a:lnTo>
                    <a:pt x="400" y="506"/>
                  </a:lnTo>
                  <a:lnTo>
                    <a:pt x="376" y="518"/>
                  </a:lnTo>
                  <a:lnTo>
                    <a:pt x="350" y="528"/>
                  </a:lnTo>
                  <a:lnTo>
                    <a:pt x="324" y="534"/>
                  </a:lnTo>
                  <a:lnTo>
                    <a:pt x="298" y="538"/>
                  </a:lnTo>
                  <a:lnTo>
                    <a:pt x="270" y="540"/>
                  </a:lnTo>
                  <a:lnTo>
                    <a:pt x="270" y="540"/>
                  </a:lnTo>
                  <a:lnTo>
                    <a:pt x="242" y="538"/>
                  </a:lnTo>
                  <a:lnTo>
                    <a:pt x="216" y="534"/>
                  </a:lnTo>
                  <a:lnTo>
                    <a:pt x="190" y="528"/>
                  </a:lnTo>
                  <a:lnTo>
                    <a:pt x="166" y="518"/>
                  </a:lnTo>
                  <a:lnTo>
                    <a:pt x="142" y="506"/>
                  </a:lnTo>
                  <a:lnTo>
                    <a:pt x="120" y="494"/>
                  </a:lnTo>
                  <a:lnTo>
                    <a:pt x="98" y="478"/>
                  </a:lnTo>
                  <a:lnTo>
                    <a:pt x="80" y="460"/>
                  </a:lnTo>
                  <a:lnTo>
                    <a:pt x="62" y="442"/>
                  </a:lnTo>
                  <a:lnTo>
                    <a:pt x="46" y="420"/>
                  </a:lnTo>
                  <a:lnTo>
                    <a:pt x="32" y="398"/>
                  </a:lnTo>
                  <a:lnTo>
                    <a:pt x="22" y="374"/>
                  </a:lnTo>
                  <a:lnTo>
                    <a:pt x="12" y="350"/>
                  </a:lnTo>
                  <a:lnTo>
                    <a:pt x="6" y="324"/>
                  </a:lnTo>
                  <a:lnTo>
                    <a:pt x="2" y="296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" y="242"/>
                  </a:lnTo>
                  <a:lnTo>
                    <a:pt x="6" y="214"/>
                  </a:lnTo>
                  <a:lnTo>
                    <a:pt x="12" y="190"/>
                  </a:lnTo>
                  <a:lnTo>
                    <a:pt x="22" y="164"/>
                  </a:lnTo>
                  <a:lnTo>
                    <a:pt x="32" y="140"/>
                  </a:lnTo>
                  <a:lnTo>
                    <a:pt x="46" y="118"/>
                  </a:lnTo>
                  <a:lnTo>
                    <a:pt x="62" y="98"/>
                  </a:lnTo>
                  <a:lnTo>
                    <a:pt x="80" y="78"/>
                  </a:lnTo>
                  <a:lnTo>
                    <a:pt x="98" y="60"/>
                  </a:lnTo>
                  <a:lnTo>
                    <a:pt x="120" y="46"/>
                  </a:lnTo>
                  <a:lnTo>
                    <a:pt x="142" y="32"/>
                  </a:lnTo>
                  <a:lnTo>
                    <a:pt x="166" y="20"/>
                  </a:lnTo>
                  <a:lnTo>
                    <a:pt x="190" y="12"/>
                  </a:lnTo>
                  <a:lnTo>
                    <a:pt x="216" y="4"/>
                  </a:lnTo>
                  <a:lnTo>
                    <a:pt x="242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98" y="0"/>
                  </a:lnTo>
                  <a:lnTo>
                    <a:pt x="324" y="4"/>
                  </a:lnTo>
                  <a:lnTo>
                    <a:pt x="350" y="12"/>
                  </a:lnTo>
                  <a:lnTo>
                    <a:pt x="376" y="20"/>
                  </a:lnTo>
                  <a:lnTo>
                    <a:pt x="400" y="32"/>
                  </a:lnTo>
                  <a:lnTo>
                    <a:pt x="422" y="46"/>
                  </a:lnTo>
                  <a:lnTo>
                    <a:pt x="442" y="60"/>
                  </a:lnTo>
                  <a:lnTo>
                    <a:pt x="462" y="78"/>
                  </a:lnTo>
                  <a:lnTo>
                    <a:pt x="478" y="98"/>
                  </a:lnTo>
                  <a:lnTo>
                    <a:pt x="494" y="118"/>
                  </a:lnTo>
                  <a:lnTo>
                    <a:pt x="508" y="140"/>
                  </a:lnTo>
                  <a:lnTo>
                    <a:pt x="520" y="164"/>
                  </a:lnTo>
                  <a:lnTo>
                    <a:pt x="528" y="190"/>
                  </a:lnTo>
                  <a:lnTo>
                    <a:pt x="536" y="214"/>
                  </a:lnTo>
                  <a:lnTo>
                    <a:pt x="540" y="242"/>
                  </a:lnTo>
                  <a:lnTo>
                    <a:pt x="540" y="270"/>
                  </a:lnTo>
                  <a:lnTo>
                    <a:pt x="540" y="2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BE43E357-E2D5-4631-BCF5-0E961B60D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4038" y="33718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9073FEE-8EFB-446D-912F-A0C3BF4B3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8338" y="3162300"/>
              <a:ext cx="1162050" cy="1162050"/>
            </a:xfrm>
            <a:custGeom>
              <a:avLst/>
              <a:gdLst>
                <a:gd name="T0" fmla="*/ 732 w 732"/>
                <a:gd name="T1" fmla="*/ 366 h 732"/>
                <a:gd name="T2" fmla="*/ 724 w 732"/>
                <a:gd name="T3" fmla="*/ 440 h 732"/>
                <a:gd name="T4" fmla="*/ 702 w 732"/>
                <a:gd name="T5" fmla="*/ 508 h 732"/>
                <a:gd name="T6" fmla="*/ 668 w 732"/>
                <a:gd name="T7" fmla="*/ 570 h 732"/>
                <a:gd name="T8" fmla="*/ 624 w 732"/>
                <a:gd name="T9" fmla="*/ 624 h 732"/>
                <a:gd name="T10" fmla="*/ 570 w 732"/>
                <a:gd name="T11" fmla="*/ 670 h 732"/>
                <a:gd name="T12" fmla="*/ 508 w 732"/>
                <a:gd name="T13" fmla="*/ 704 h 732"/>
                <a:gd name="T14" fmla="*/ 440 w 732"/>
                <a:gd name="T15" fmla="*/ 724 h 732"/>
                <a:gd name="T16" fmla="*/ 366 w 732"/>
                <a:gd name="T17" fmla="*/ 732 h 732"/>
                <a:gd name="T18" fmla="*/ 328 w 732"/>
                <a:gd name="T19" fmla="*/ 730 h 732"/>
                <a:gd name="T20" fmla="*/ 256 w 732"/>
                <a:gd name="T21" fmla="*/ 716 h 732"/>
                <a:gd name="T22" fmla="*/ 190 w 732"/>
                <a:gd name="T23" fmla="*/ 688 h 732"/>
                <a:gd name="T24" fmla="*/ 132 w 732"/>
                <a:gd name="T25" fmla="*/ 648 h 732"/>
                <a:gd name="T26" fmla="*/ 82 w 732"/>
                <a:gd name="T27" fmla="*/ 598 h 732"/>
                <a:gd name="T28" fmla="*/ 44 w 732"/>
                <a:gd name="T29" fmla="*/ 540 h 732"/>
                <a:gd name="T30" fmla="*/ 16 w 732"/>
                <a:gd name="T31" fmla="*/ 474 h 732"/>
                <a:gd name="T32" fmla="*/ 2 w 732"/>
                <a:gd name="T33" fmla="*/ 404 h 732"/>
                <a:gd name="T34" fmla="*/ 0 w 732"/>
                <a:gd name="T35" fmla="*/ 366 h 732"/>
                <a:gd name="T36" fmla="*/ 6 w 732"/>
                <a:gd name="T37" fmla="*/ 292 h 732"/>
                <a:gd name="T38" fmla="*/ 28 w 732"/>
                <a:gd name="T39" fmla="*/ 224 h 732"/>
                <a:gd name="T40" fmla="*/ 62 w 732"/>
                <a:gd name="T41" fmla="*/ 160 h 732"/>
                <a:gd name="T42" fmla="*/ 106 w 732"/>
                <a:gd name="T43" fmla="*/ 106 h 732"/>
                <a:gd name="T44" fmla="*/ 160 w 732"/>
                <a:gd name="T45" fmla="*/ 62 h 732"/>
                <a:gd name="T46" fmla="*/ 222 w 732"/>
                <a:gd name="T47" fmla="*/ 28 h 732"/>
                <a:gd name="T48" fmla="*/ 292 w 732"/>
                <a:gd name="T49" fmla="*/ 8 h 732"/>
                <a:gd name="T50" fmla="*/ 366 w 732"/>
                <a:gd name="T51" fmla="*/ 0 h 732"/>
                <a:gd name="T52" fmla="*/ 402 w 732"/>
                <a:gd name="T53" fmla="*/ 2 h 732"/>
                <a:gd name="T54" fmla="*/ 474 w 732"/>
                <a:gd name="T55" fmla="*/ 16 h 732"/>
                <a:gd name="T56" fmla="*/ 540 w 732"/>
                <a:gd name="T57" fmla="*/ 44 h 732"/>
                <a:gd name="T58" fmla="*/ 598 w 732"/>
                <a:gd name="T59" fmla="*/ 84 h 732"/>
                <a:gd name="T60" fmla="*/ 648 w 732"/>
                <a:gd name="T61" fmla="*/ 132 h 732"/>
                <a:gd name="T62" fmla="*/ 688 w 732"/>
                <a:gd name="T63" fmla="*/ 192 h 732"/>
                <a:gd name="T64" fmla="*/ 716 w 732"/>
                <a:gd name="T65" fmla="*/ 256 h 732"/>
                <a:gd name="T66" fmla="*/ 730 w 732"/>
                <a:gd name="T67" fmla="*/ 328 h 732"/>
                <a:gd name="T68" fmla="*/ 732 w 732"/>
                <a:gd name="T69" fmla="*/ 366 h 732"/>
                <a:gd name="T70" fmla="*/ 732 w 732"/>
                <a:gd name="T71" fmla="*/ 366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2" h="732">
                  <a:moveTo>
                    <a:pt x="732" y="366"/>
                  </a:moveTo>
                  <a:lnTo>
                    <a:pt x="732" y="366"/>
                  </a:lnTo>
                  <a:lnTo>
                    <a:pt x="730" y="404"/>
                  </a:lnTo>
                  <a:lnTo>
                    <a:pt x="724" y="440"/>
                  </a:lnTo>
                  <a:lnTo>
                    <a:pt x="716" y="474"/>
                  </a:lnTo>
                  <a:lnTo>
                    <a:pt x="702" y="508"/>
                  </a:lnTo>
                  <a:lnTo>
                    <a:pt x="688" y="540"/>
                  </a:lnTo>
                  <a:lnTo>
                    <a:pt x="668" y="570"/>
                  </a:lnTo>
                  <a:lnTo>
                    <a:pt x="648" y="598"/>
                  </a:lnTo>
                  <a:lnTo>
                    <a:pt x="624" y="624"/>
                  </a:lnTo>
                  <a:lnTo>
                    <a:pt x="598" y="648"/>
                  </a:lnTo>
                  <a:lnTo>
                    <a:pt x="570" y="670"/>
                  </a:lnTo>
                  <a:lnTo>
                    <a:pt x="540" y="688"/>
                  </a:lnTo>
                  <a:lnTo>
                    <a:pt x="508" y="704"/>
                  </a:lnTo>
                  <a:lnTo>
                    <a:pt x="474" y="716"/>
                  </a:lnTo>
                  <a:lnTo>
                    <a:pt x="440" y="724"/>
                  </a:lnTo>
                  <a:lnTo>
                    <a:pt x="402" y="730"/>
                  </a:lnTo>
                  <a:lnTo>
                    <a:pt x="366" y="732"/>
                  </a:lnTo>
                  <a:lnTo>
                    <a:pt x="366" y="732"/>
                  </a:lnTo>
                  <a:lnTo>
                    <a:pt x="328" y="730"/>
                  </a:lnTo>
                  <a:lnTo>
                    <a:pt x="292" y="724"/>
                  </a:lnTo>
                  <a:lnTo>
                    <a:pt x="256" y="716"/>
                  </a:lnTo>
                  <a:lnTo>
                    <a:pt x="222" y="704"/>
                  </a:lnTo>
                  <a:lnTo>
                    <a:pt x="190" y="688"/>
                  </a:lnTo>
                  <a:lnTo>
                    <a:pt x="160" y="670"/>
                  </a:lnTo>
                  <a:lnTo>
                    <a:pt x="132" y="648"/>
                  </a:lnTo>
                  <a:lnTo>
                    <a:pt x="106" y="624"/>
                  </a:lnTo>
                  <a:lnTo>
                    <a:pt x="82" y="598"/>
                  </a:lnTo>
                  <a:lnTo>
                    <a:pt x="62" y="570"/>
                  </a:lnTo>
                  <a:lnTo>
                    <a:pt x="44" y="540"/>
                  </a:lnTo>
                  <a:lnTo>
                    <a:pt x="28" y="508"/>
                  </a:lnTo>
                  <a:lnTo>
                    <a:pt x="16" y="474"/>
                  </a:lnTo>
                  <a:lnTo>
                    <a:pt x="6" y="440"/>
                  </a:lnTo>
                  <a:lnTo>
                    <a:pt x="2" y="40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" y="328"/>
                  </a:lnTo>
                  <a:lnTo>
                    <a:pt x="6" y="292"/>
                  </a:lnTo>
                  <a:lnTo>
                    <a:pt x="16" y="256"/>
                  </a:lnTo>
                  <a:lnTo>
                    <a:pt x="28" y="224"/>
                  </a:lnTo>
                  <a:lnTo>
                    <a:pt x="44" y="192"/>
                  </a:lnTo>
                  <a:lnTo>
                    <a:pt x="62" y="160"/>
                  </a:lnTo>
                  <a:lnTo>
                    <a:pt x="82" y="132"/>
                  </a:lnTo>
                  <a:lnTo>
                    <a:pt x="106" y="106"/>
                  </a:lnTo>
                  <a:lnTo>
                    <a:pt x="132" y="84"/>
                  </a:lnTo>
                  <a:lnTo>
                    <a:pt x="160" y="62"/>
                  </a:lnTo>
                  <a:lnTo>
                    <a:pt x="190" y="44"/>
                  </a:lnTo>
                  <a:lnTo>
                    <a:pt x="222" y="28"/>
                  </a:lnTo>
                  <a:lnTo>
                    <a:pt x="256" y="16"/>
                  </a:lnTo>
                  <a:lnTo>
                    <a:pt x="292" y="8"/>
                  </a:lnTo>
                  <a:lnTo>
                    <a:pt x="328" y="2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402" y="2"/>
                  </a:lnTo>
                  <a:lnTo>
                    <a:pt x="440" y="8"/>
                  </a:lnTo>
                  <a:lnTo>
                    <a:pt x="474" y="16"/>
                  </a:lnTo>
                  <a:lnTo>
                    <a:pt x="508" y="28"/>
                  </a:lnTo>
                  <a:lnTo>
                    <a:pt x="540" y="44"/>
                  </a:lnTo>
                  <a:lnTo>
                    <a:pt x="570" y="62"/>
                  </a:lnTo>
                  <a:lnTo>
                    <a:pt x="598" y="84"/>
                  </a:lnTo>
                  <a:lnTo>
                    <a:pt x="624" y="106"/>
                  </a:lnTo>
                  <a:lnTo>
                    <a:pt x="648" y="132"/>
                  </a:lnTo>
                  <a:lnTo>
                    <a:pt x="668" y="160"/>
                  </a:lnTo>
                  <a:lnTo>
                    <a:pt x="688" y="192"/>
                  </a:lnTo>
                  <a:lnTo>
                    <a:pt x="702" y="224"/>
                  </a:lnTo>
                  <a:lnTo>
                    <a:pt x="716" y="256"/>
                  </a:lnTo>
                  <a:lnTo>
                    <a:pt x="724" y="292"/>
                  </a:lnTo>
                  <a:lnTo>
                    <a:pt x="730" y="328"/>
                  </a:lnTo>
                  <a:lnTo>
                    <a:pt x="732" y="366"/>
                  </a:lnTo>
                  <a:lnTo>
                    <a:pt x="732" y="366"/>
                  </a:lnTo>
                  <a:close/>
                  <a:moveTo>
                    <a:pt x="732" y="366"/>
                  </a:moveTo>
                  <a:lnTo>
                    <a:pt x="732" y="366"/>
                  </a:lnTo>
                  <a:close/>
                </a:path>
              </a:pathLst>
            </a:custGeom>
            <a:solidFill>
              <a:srgbClr val="4FB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58BABD8-6AC9-497C-9EC4-2877AA28A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162300"/>
              <a:ext cx="1162050" cy="1162050"/>
            </a:xfrm>
            <a:custGeom>
              <a:avLst/>
              <a:gdLst>
                <a:gd name="T0" fmla="*/ 732 w 732"/>
                <a:gd name="T1" fmla="*/ 366 h 732"/>
                <a:gd name="T2" fmla="*/ 724 w 732"/>
                <a:gd name="T3" fmla="*/ 440 h 732"/>
                <a:gd name="T4" fmla="*/ 702 w 732"/>
                <a:gd name="T5" fmla="*/ 508 h 732"/>
                <a:gd name="T6" fmla="*/ 668 w 732"/>
                <a:gd name="T7" fmla="*/ 570 h 732"/>
                <a:gd name="T8" fmla="*/ 624 w 732"/>
                <a:gd name="T9" fmla="*/ 624 h 732"/>
                <a:gd name="T10" fmla="*/ 570 w 732"/>
                <a:gd name="T11" fmla="*/ 670 h 732"/>
                <a:gd name="T12" fmla="*/ 508 w 732"/>
                <a:gd name="T13" fmla="*/ 704 h 732"/>
                <a:gd name="T14" fmla="*/ 440 w 732"/>
                <a:gd name="T15" fmla="*/ 724 h 732"/>
                <a:gd name="T16" fmla="*/ 366 w 732"/>
                <a:gd name="T17" fmla="*/ 732 h 732"/>
                <a:gd name="T18" fmla="*/ 328 w 732"/>
                <a:gd name="T19" fmla="*/ 730 h 732"/>
                <a:gd name="T20" fmla="*/ 256 w 732"/>
                <a:gd name="T21" fmla="*/ 716 h 732"/>
                <a:gd name="T22" fmla="*/ 190 w 732"/>
                <a:gd name="T23" fmla="*/ 688 h 732"/>
                <a:gd name="T24" fmla="*/ 132 w 732"/>
                <a:gd name="T25" fmla="*/ 648 h 732"/>
                <a:gd name="T26" fmla="*/ 82 w 732"/>
                <a:gd name="T27" fmla="*/ 598 h 732"/>
                <a:gd name="T28" fmla="*/ 44 w 732"/>
                <a:gd name="T29" fmla="*/ 540 h 732"/>
                <a:gd name="T30" fmla="*/ 16 w 732"/>
                <a:gd name="T31" fmla="*/ 474 h 732"/>
                <a:gd name="T32" fmla="*/ 2 w 732"/>
                <a:gd name="T33" fmla="*/ 404 h 732"/>
                <a:gd name="T34" fmla="*/ 0 w 732"/>
                <a:gd name="T35" fmla="*/ 366 h 732"/>
                <a:gd name="T36" fmla="*/ 6 w 732"/>
                <a:gd name="T37" fmla="*/ 292 h 732"/>
                <a:gd name="T38" fmla="*/ 28 w 732"/>
                <a:gd name="T39" fmla="*/ 224 h 732"/>
                <a:gd name="T40" fmla="*/ 62 w 732"/>
                <a:gd name="T41" fmla="*/ 160 h 732"/>
                <a:gd name="T42" fmla="*/ 106 w 732"/>
                <a:gd name="T43" fmla="*/ 106 h 732"/>
                <a:gd name="T44" fmla="*/ 160 w 732"/>
                <a:gd name="T45" fmla="*/ 62 h 732"/>
                <a:gd name="T46" fmla="*/ 222 w 732"/>
                <a:gd name="T47" fmla="*/ 28 h 732"/>
                <a:gd name="T48" fmla="*/ 292 w 732"/>
                <a:gd name="T49" fmla="*/ 8 h 732"/>
                <a:gd name="T50" fmla="*/ 366 w 732"/>
                <a:gd name="T51" fmla="*/ 0 h 732"/>
                <a:gd name="T52" fmla="*/ 402 w 732"/>
                <a:gd name="T53" fmla="*/ 2 h 732"/>
                <a:gd name="T54" fmla="*/ 474 w 732"/>
                <a:gd name="T55" fmla="*/ 16 h 732"/>
                <a:gd name="T56" fmla="*/ 540 w 732"/>
                <a:gd name="T57" fmla="*/ 44 h 732"/>
                <a:gd name="T58" fmla="*/ 598 w 732"/>
                <a:gd name="T59" fmla="*/ 84 h 732"/>
                <a:gd name="T60" fmla="*/ 648 w 732"/>
                <a:gd name="T61" fmla="*/ 132 h 732"/>
                <a:gd name="T62" fmla="*/ 688 w 732"/>
                <a:gd name="T63" fmla="*/ 192 h 732"/>
                <a:gd name="T64" fmla="*/ 716 w 732"/>
                <a:gd name="T65" fmla="*/ 256 h 732"/>
                <a:gd name="T66" fmla="*/ 730 w 732"/>
                <a:gd name="T67" fmla="*/ 328 h 732"/>
                <a:gd name="T68" fmla="*/ 732 w 732"/>
                <a:gd name="T69" fmla="*/ 366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2" h="732">
                  <a:moveTo>
                    <a:pt x="732" y="366"/>
                  </a:moveTo>
                  <a:lnTo>
                    <a:pt x="732" y="366"/>
                  </a:lnTo>
                  <a:lnTo>
                    <a:pt x="730" y="404"/>
                  </a:lnTo>
                  <a:lnTo>
                    <a:pt x="724" y="440"/>
                  </a:lnTo>
                  <a:lnTo>
                    <a:pt x="716" y="474"/>
                  </a:lnTo>
                  <a:lnTo>
                    <a:pt x="702" y="508"/>
                  </a:lnTo>
                  <a:lnTo>
                    <a:pt x="688" y="540"/>
                  </a:lnTo>
                  <a:lnTo>
                    <a:pt x="668" y="570"/>
                  </a:lnTo>
                  <a:lnTo>
                    <a:pt x="648" y="598"/>
                  </a:lnTo>
                  <a:lnTo>
                    <a:pt x="624" y="624"/>
                  </a:lnTo>
                  <a:lnTo>
                    <a:pt x="598" y="648"/>
                  </a:lnTo>
                  <a:lnTo>
                    <a:pt x="570" y="670"/>
                  </a:lnTo>
                  <a:lnTo>
                    <a:pt x="540" y="688"/>
                  </a:lnTo>
                  <a:lnTo>
                    <a:pt x="508" y="704"/>
                  </a:lnTo>
                  <a:lnTo>
                    <a:pt x="474" y="716"/>
                  </a:lnTo>
                  <a:lnTo>
                    <a:pt x="440" y="724"/>
                  </a:lnTo>
                  <a:lnTo>
                    <a:pt x="402" y="730"/>
                  </a:lnTo>
                  <a:lnTo>
                    <a:pt x="366" y="732"/>
                  </a:lnTo>
                  <a:lnTo>
                    <a:pt x="366" y="732"/>
                  </a:lnTo>
                  <a:lnTo>
                    <a:pt x="328" y="730"/>
                  </a:lnTo>
                  <a:lnTo>
                    <a:pt x="292" y="724"/>
                  </a:lnTo>
                  <a:lnTo>
                    <a:pt x="256" y="716"/>
                  </a:lnTo>
                  <a:lnTo>
                    <a:pt x="222" y="704"/>
                  </a:lnTo>
                  <a:lnTo>
                    <a:pt x="190" y="688"/>
                  </a:lnTo>
                  <a:lnTo>
                    <a:pt x="160" y="670"/>
                  </a:lnTo>
                  <a:lnTo>
                    <a:pt x="132" y="648"/>
                  </a:lnTo>
                  <a:lnTo>
                    <a:pt x="106" y="624"/>
                  </a:lnTo>
                  <a:lnTo>
                    <a:pt x="82" y="598"/>
                  </a:lnTo>
                  <a:lnTo>
                    <a:pt x="62" y="570"/>
                  </a:lnTo>
                  <a:lnTo>
                    <a:pt x="44" y="540"/>
                  </a:lnTo>
                  <a:lnTo>
                    <a:pt x="28" y="508"/>
                  </a:lnTo>
                  <a:lnTo>
                    <a:pt x="16" y="474"/>
                  </a:lnTo>
                  <a:lnTo>
                    <a:pt x="6" y="440"/>
                  </a:lnTo>
                  <a:lnTo>
                    <a:pt x="2" y="40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2" y="328"/>
                  </a:lnTo>
                  <a:lnTo>
                    <a:pt x="6" y="292"/>
                  </a:lnTo>
                  <a:lnTo>
                    <a:pt x="16" y="256"/>
                  </a:lnTo>
                  <a:lnTo>
                    <a:pt x="28" y="224"/>
                  </a:lnTo>
                  <a:lnTo>
                    <a:pt x="44" y="192"/>
                  </a:lnTo>
                  <a:lnTo>
                    <a:pt x="62" y="160"/>
                  </a:lnTo>
                  <a:lnTo>
                    <a:pt x="82" y="132"/>
                  </a:lnTo>
                  <a:lnTo>
                    <a:pt x="106" y="106"/>
                  </a:lnTo>
                  <a:lnTo>
                    <a:pt x="132" y="84"/>
                  </a:lnTo>
                  <a:lnTo>
                    <a:pt x="160" y="62"/>
                  </a:lnTo>
                  <a:lnTo>
                    <a:pt x="190" y="44"/>
                  </a:lnTo>
                  <a:lnTo>
                    <a:pt x="222" y="28"/>
                  </a:lnTo>
                  <a:lnTo>
                    <a:pt x="256" y="16"/>
                  </a:lnTo>
                  <a:lnTo>
                    <a:pt x="292" y="8"/>
                  </a:lnTo>
                  <a:lnTo>
                    <a:pt x="328" y="2"/>
                  </a:lnTo>
                  <a:lnTo>
                    <a:pt x="366" y="0"/>
                  </a:lnTo>
                  <a:lnTo>
                    <a:pt x="366" y="0"/>
                  </a:lnTo>
                  <a:lnTo>
                    <a:pt x="402" y="2"/>
                  </a:lnTo>
                  <a:lnTo>
                    <a:pt x="440" y="8"/>
                  </a:lnTo>
                  <a:lnTo>
                    <a:pt x="474" y="16"/>
                  </a:lnTo>
                  <a:lnTo>
                    <a:pt x="508" y="28"/>
                  </a:lnTo>
                  <a:lnTo>
                    <a:pt x="540" y="44"/>
                  </a:lnTo>
                  <a:lnTo>
                    <a:pt x="570" y="62"/>
                  </a:lnTo>
                  <a:lnTo>
                    <a:pt x="598" y="84"/>
                  </a:lnTo>
                  <a:lnTo>
                    <a:pt x="624" y="106"/>
                  </a:lnTo>
                  <a:lnTo>
                    <a:pt x="648" y="132"/>
                  </a:lnTo>
                  <a:lnTo>
                    <a:pt x="668" y="160"/>
                  </a:lnTo>
                  <a:lnTo>
                    <a:pt x="688" y="192"/>
                  </a:lnTo>
                  <a:lnTo>
                    <a:pt x="702" y="224"/>
                  </a:lnTo>
                  <a:lnTo>
                    <a:pt x="716" y="256"/>
                  </a:lnTo>
                  <a:lnTo>
                    <a:pt x="724" y="292"/>
                  </a:lnTo>
                  <a:lnTo>
                    <a:pt x="730" y="328"/>
                  </a:lnTo>
                  <a:lnTo>
                    <a:pt x="732" y="366"/>
                  </a:lnTo>
                  <a:lnTo>
                    <a:pt x="732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56ACEEB7-16FE-4CAD-9DE2-B95AF4121F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0388" y="37433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968347B-5B0C-43FF-BF77-498C607DE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2841625"/>
              <a:ext cx="358775" cy="428625"/>
            </a:xfrm>
            <a:custGeom>
              <a:avLst/>
              <a:gdLst>
                <a:gd name="T0" fmla="*/ 114 w 226"/>
                <a:gd name="T1" fmla="*/ 0 h 270"/>
                <a:gd name="T2" fmla="*/ 114 w 226"/>
                <a:gd name="T3" fmla="*/ 0 h 270"/>
                <a:gd name="T4" fmla="*/ 104 w 226"/>
                <a:gd name="T5" fmla="*/ 22 h 270"/>
                <a:gd name="T6" fmla="*/ 94 w 226"/>
                <a:gd name="T7" fmla="*/ 40 h 270"/>
                <a:gd name="T8" fmla="*/ 80 w 226"/>
                <a:gd name="T9" fmla="*/ 60 h 270"/>
                <a:gd name="T10" fmla="*/ 68 w 226"/>
                <a:gd name="T11" fmla="*/ 78 h 270"/>
                <a:gd name="T12" fmla="*/ 52 w 226"/>
                <a:gd name="T13" fmla="*/ 94 h 270"/>
                <a:gd name="T14" fmla="*/ 36 w 226"/>
                <a:gd name="T15" fmla="*/ 108 h 270"/>
                <a:gd name="T16" fmla="*/ 18 w 226"/>
                <a:gd name="T17" fmla="*/ 122 h 270"/>
                <a:gd name="T18" fmla="*/ 0 w 226"/>
                <a:gd name="T19" fmla="*/ 136 h 270"/>
                <a:gd name="T20" fmla="*/ 0 w 226"/>
                <a:gd name="T21" fmla="*/ 136 h 270"/>
                <a:gd name="T22" fmla="*/ 18 w 226"/>
                <a:gd name="T23" fmla="*/ 148 h 270"/>
                <a:gd name="T24" fmla="*/ 36 w 226"/>
                <a:gd name="T25" fmla="*/ 162 h 270"/>
                <a:gd name="T26" fmla="*/ 52 w 226"/>
                <a:gd name="T27" fmla="*/ 178 h 270"/>
                <a:gd name="T28" fmla="*/ 68 w 226"/>
                <a:gd name="T29" fmla="*/ 194 h 270"/>
                <a:gd name="T30" fmla="*/ 80 w 226"/>
                <a:gd name="T31" fmla="*/ 212 h 270"/>
                <a:gd name="T32" fmla="*/ 94 w 226"/>
                <a:gd name="T33" fmla="*/ 230 h 270"/>
                <a:gd name="T34" fmla="*/ 104 w 226"/>
                <a:gd name="T35" fmla="*/ 250 h 270"/>
                <a:gd name="T36" fmla="*/ 114 w 226"/>
                <a:gd name="T37" fmla="*/ 270 h 270"/>
                <a:gd name="T38" fmla="*/ 114 w 226"/>
                <a:gd name="T39" fmla="*/ 270 h 270"/>
                <a:gd name="T40" fmla="*/ 122 w 226"/>
                <a:gd name="T41" fmla="*/ 250 h 270"/>
                <a:gd name="T42" fmla="*/ 134 w 226"/>
                <a:gd name="T43" fmla="*/ 230 h 270"/>
                <a:gd name="T44" fmla="*/ 146 w 226"/>
                <a:gd name="T45" fmla="*/ 212 h 270"/>
                <a:gd name="T46" fmla="*/ 160 w 226"/>
                <a:gd name="T47" fmla="*/ 194 h 270"/>
                <a:gd name="T48" fmla="*/ 174 w 226"/>
                <a:gd name="T49" fmla="*/ 178 h 270"/>
                <a:gd name="T50" fmla="*/ 190 w 226"/>
                <a:gd name="T51" fmla="*/ 162 h 270"/>
                <a:gd name="T52" fmla="*/ 208 w 226"/>
                <a:gd name="T53" fmla="*/ 148 h 270"/>
                <a:gd name="T54" fmla="*/ 226 w 226"/>
                <a:gd name="T55" fmla="*/ 136 h 270"/>
                <a:gd name="T56" fmla="*/ 226 w 226"/>
                <a:gd name="T57" fmla="*/ 136 h 270"/>
                <a:gd name="T58" fmla="*/ 208 w 226"/>
                <a:gd name="T59" fmla="*/ 122 h 270"/>
                <a:gd name="T60" fmla="*/ 190 w 226"/>
                <a:gd name="T61" fmla="*/ 108 h 270"/>
                <a:gd name="T62" fmla="*/ 174 w 226"/>
                <a:gd name="T63" fmla="*/ 94 h 270"/>
                <a:gd name="T64" fmla="*/ 160 w 226"/>
                <a:gd name="T65" fmla="*/ 76 h 270"/>
                <a:gd name="T66" fmla="*/ 146 w 226"/>
                <a:gd name="T67" fmla="*/ 60 h 270"/>
                <a:gd name="T68" fmla="*/ 134 w 226"/>
                <a:gd name="T69" fmla="*/ 40 h 270"/>
                <a:gd name="T70" fmla="*/ 122 w 226"/>
                <a:gd name="T71" fmla="*/ 22 h 270"/>
                <a:gd name="T72" fmla="*/ 114 w 226"/>
                <a:gd name="T73" fmla="*/ 0 h 270"/>
                <a:gd name="T74" fmla="*/ 114 w 226"/>
                <a:gd name="T75" fmla="*/ 0 h 270"/>
                <a:gd name="T76" fmla="*/ 114 w 226"/>
                <a:gd name="T77" fmla="*/ 0 h 270"/>
                <a:gd name="T78" fmla="*/ 114 w 226"/>
                <a:gd name="T7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6" h="270">
                  <a:moveTo>
                    <a:pt x="114" y="0"/>
                  </a:moveTo>
                  <a:lnTo>
                    <a:pt x="114" y="0"/>
                  </a:lnTo>
                  <a:lnTo>
                    <a:pt x="104" y="22"/>
                  </a:lnTo>
                  <a:lnTo>
                    <a:pt x="94" y="40"/>
                  </a:lnTo>
                  <a:lnTo>
                    <a:pt x="80" y="60"/>
                  </a:lnTo>
                  <a:lnTo>
                    <a:pt x="68" y="78"/>
                  </a:lnTo>
                  <a:lnTo>
                    <a:pt x="52" y="94"/>
                  </a:lnTo>
                  <a:lnTo>
                    <a:pt x="36" y="108"/>
                  </a:lnTo>
                  <a:lnTo>
                    <a:pt x="18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18" y="148"/>
                  </a:lnTo>
                  <a:lnTo>
                    <a:pt x="36" y="162"/>
                  </a:lnTo>
                  <a:lnTo>
                    <a:pt x="52" y="178"/>
                  </a:lnTo>
                  <a:lnTo>
                    <a:pt x="68" y="194"/>
                  </a:lnTo>
                  <a:lnTo>
                    <a:pt x="80" y="212"/>
                  </a:lnTo>
                  <a:lnTo>
                    <a:pt x="94" y="230"/>
                  </a:lnTo>
                  <a:lnTo>
                    <a:pt x="104" y="250"/>
                  </a:lnTo>
                  <a:lnTo>
                    <a:pt x="114" y="270"/>
                  </a:lnTo>
                  <a:lnTo>
                    <a:pt x="114" y="270"/>
                  </a:lnTo>
                  <a:lnTo>
                    <a:pt x="122" y="250"/>
                  </a:lnTo>
                  <a:lnTo>
                    <a:pt x="134" y="230"/>
                  </a:lnTo>
                  <a:lnTo>
                    <a:pt x="146" y="212"/>
                  </a:lnTo>
                  <a:lnTo>
                    <a:pt x="160" y="194"/>
                  </a:lnTo>
                  <a:lnTo>
                    <a:pt x="174" y="178"/>
                  </a:lnTo>
                  <a:lnTo>
                    <a:pt x="190" y="162"/>
                  </a:lnTo>
                  <a:lnTo>
                    <a:pt x="208" y="148"/>
                  </a:lnTo>
                  <a:lnTo>
                    <a:pt x="226" y="136"/>
                  </a:lnTo>
                  <a:lnTo>
                    <a:pt x="226" y="136"/>
                  </a:lnTo>
                  <a:lnTo>
                    <a:pt x="208" y="122"/>
                  </a:lnTo>
                  <a:lnTo>
                    <a:pt x="190" y="108"/>
                  </a:lnTo>
                  <a:lnTo>
                    <a:pt x="174" y="94"/>
                  </a:lnTo>
                  <a:lnTo>
                    <a:pt x="160" y="76"/>
                  </a:lnTo>
                  <a:lnTo>
                    <a:pt x="146" y="60"/>
                  </a:lnTo>
                  <a:lnTo>
                    <a:pt x="134" y="40"/>
                  </a:lnTo>
                  <a:lnTo>
                    <a:pt x="122" y="22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4" y="0"/>
                  </a:moveTo>
                  <a:lnTo>
                    <a:pt x="1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E4C190A-EE13-4855-BB59-62874E3FF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8" y="2841625"/>
              <a:ext cx="358775" cy="428625"/>
            </a:xfrm>
            <a:custGeom>
              <a:avLst/>
              <a:gdLst>
                <a:gd name="T0" fmla="*/ 114 w 226"/>
                <a:gd name="T1" fmla="*/ 0 h 270"/>
                <a:gd name="T2" fmla="*/ 114 w 226"/>
                <a:gd name="T3" fmla="*/ 0 h 270"/>
                <a:gd name="T4" fmla="*/ 104 w 226"/>
                <a:gd name="T5" fmla="*/ 22 h 270"/>
                <a:gd name="T6" fmla="*/ 94 w 226"/>
                <a:gd name="T7" fmla="*/ 40 h 270"/>
                <a:gd name="T8" fmla="*/ 80 w 226"/>
                <a:gd name="T9" fmla="*/ 60 h 270"/>
                <a:gd name="T10" fmla="*/ 68 w 226"/>
                <a:gd name="T11" fmla="*/ 78 h 270"/>
                <a:gd name="T12" fmla="*/ 52 w 226"/>
                <a:gd name="T13" fmla="*/ 94 h 270"/>
                <a:gd name="T14" fmla="*/ 36 w 226"/>
                <a:gd name="T15" fmla="*/ 108 h 270"/>
                <a:gd name="T16" fmla="*/ 18 w 226"/>
                <a:gd name="T17" fmla="*/ 122 h 270"/>
                <a:gd name="T18" fmla="*/ 0 w 226"/>
                <a:gd name="T19" fmla="*/ 136 h 270"/>
                <a:gd name="T20" fmla="*/ 0 w 226"/>
                <a:gd name="T21" fmla="*/ 136 h 270"/>
                <a:gd name="T22" fmla="*/ 18 w 226"/>
                <a:gd name="T23" fmla="*/ 148 h 270"/>
                <a:gd name="T24" fmla="*/ 36 w 226"/>
                <a:gd name="T25" fmla="*/ 162 h 270"/>
                <a:gd name="T26" fmla="*/ 52 w 226"/>
                <a:gd name="T27" fmla="*/ 178 h 270"/>
                <a:gd name="T28" fmla="*/ 68 w 226"/>
                <a:gd name="T29" fmla="*/ 194 h 270"/>
                <a:gd name="T30" fmla="*/ 80 w 226"/>
                <a:gd name="T31" fmla="*/ 212 h 270"/>
                <a:gd name="T32" fmla="*/ 94 w 226"/>
                <a:gd name="T33" fmla="*/ 230 h 270"/>
                <a:gd name="T34" fmla="*/ 104 w 226"/>
                <a:gd name="T35" fmla="*/ 250 h 270"/>
                <a:gd name="T36" fmla="*/ 114 w 226"/>
                <a:gd name="T37" fmla="*/ 270 h 270"/>
                <a:gd name="T38" fmla="*/ 114 w 226"/>
                <a:gd name="T39" fmla="*/ 270 h 270"/>
                <a:gd name="T40" fmla="*/ 122 w 226"/>
                <a:gd name="T41" fmla="*/ 250 h 270"/>
                <a:gd name="T42" fmla="*/ 134 w 226"/>
                <a:gd name="T43" fmla="*/ 230 h 270"/>
                <a:gd name="T44" fmla="*/ 146 w 226"/>
                <a:gd name="T45" fmla="*/ 212 h 270"/>
                <a:gd name="T46" fmla="*/ 160 w 226"/>
                <a:gd name="T47" fmla="*/ 194 h 270"/>
                <a:gd name="T48" fmla="*/ 174 w 226"/>
                <a:gd name="T49" fmla="*/ 178 h 270"/>
                <a:gd name="T50" fmla="*/ 190 w 226"/>
                <a:gd name="T51" fmla="*/ 162 h 270"/>
                <a:gd name="T52" fmla="*/ 208 w 226"/>
                <a:gd name="T53" fmla="*/ 148 h 270"/>
                <a:gd name="T54" fmla="*/ 226 w 226"/>
                <a:gd name="T55" fmla="*/ 136 h 270"/>
                <a:gd name="T56" fmla="*/ 226 w 226"/>
                <a:gd name="T57" fmla="*/ 136 h 270"/>
                <a:gd name="T58" fmla="*/ 208 w 226"/>
                <a:gd name="T59" fmla="*/ 122 h 270"/>
                <a:gd name="T60" fmla="*/ 190 w 226"/>
                <a:gd name="T61" fmla="*/ 108 h 270"/>
                <a:gd name="T62" fmla="*/ 174 w 226"/>
                <a:gd name="T63" fmla="*/ 94 h 270"/>
                <a:gd name="T64" fmla="*/ 160 w 226"/>
                <a:gd name="T65" fmla="*/ 76 h 270"/>
                <a:gd name="T66" fmla="*/ 146 w 226"/>
                <a:gd name="T67" fmla="*/ 60 h 270"/>
                <a:gd name="T68" fmla="*/ 134 w 226"/>
                <a:gd name="T69" fmla="*/ 40 h 270"/>
                <a:gd name="T70" fmla="*/ 122 w 226"/>
                <a:gd name="T71" fmla="*/ 22 h 270"/>
                <a:gd name="T72" fmla="*/ 114 w 226"/>
                <a:gd name="T73" fmla="*/ 0 h 270"/>
                <a:gd name="T74" fmla="*/ 114 w 226"/>
                <a:gd name="T7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270">
                  <a:moveTo>
                    <a:pt x="114" y="0"/>
                  </a:moveTo>
                  <a:lnTo>
                    <a:pt x="114" y="0"/>
                  </a:lnTo>
                  <a:lnTo>
                    <a:pt x="104" y="22"/>
                  </a:lnTo>
                  <a:lnTo>
                    <a:pt x="94" y="40"/>
                  </a:lnTo>
                  <a:lnTo>
                    <a:pt x="80" y="60"/>
                  </a:lnTo>
                  <a:lnTo>
                    <a:pt x="68" y="78"/>
                  </a:lnTo>
                  <a:lnTo>
                    <a:pt x="52" y="94"/>
                  </a:lnTo>
                  <a:lnTo>
                    <a:pt x="36" y="108"/>
                  </a:lnTo>
                  <a:lnTo>
                    <a:pt x="18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18" y="148"/>
                  </a:lnTo>
                  <a:lnTo>
                    <a:pt x="36" y="162"/>
                  </a:lnTo>
                  <a:lnTo>
                    <a:pt x="52" y="178"/>
                  </a:lnTo>
                  <a:lnTo>
                    <a:pt x="68" y="194"/>
                  </a:lnTo>
                  <a:lnTo>
                    <a:pt x="80" y="212"/>
                  </a:lnTo>
                  <a:lnTo>
                    <a:pt x="94" y="230"/>
                  </a:lnTo>
                  <a:lnTo>
                    <a:pt x="104" y="250"/>
                  </a:lnTo>
                  <a:lnTo>
                    <a:pt x="114" y="270"/>
                  </a:lnTo>
                  <a:lnTo>
                    <a:pt x="114" y="270"/>
                  </a:lnTo>
                  <a:lnTo>
                    <a:pt x="122" y="250"/>
                  </a:lnTo>
                  <a:lnTo>
                    <a:pt x="134" y="230"/>
                  </a:lnTo>
                  <a:lnTo>
                    <a:pt x="146" y="212"/>
                  </a:lnTo>
                  <a:lnTo>
                    <a:pt x="160" y="194"/>
                  </a:lnTo>
                  <a:lnTo>
                    <a:pt x="174" y="178"/>
                  </a:lnTo>
                  <a:lnTo>
                    <a:pt x="190" y="162"/>
                  </a:lnTo>
                  <a:lnTo>
                    <a:pt x="208" y="148"/>
                  </a:lnTo>
                  <a:lnTo>
                    <a:pt x="226" y="136"/>
                  </a:lnTo>
                  <a:lnTo>
                    <a:pt x="226" y="136"/>
                  </a:lnTo>
                  <a:lnTo>
                    <a:pt x="208" y="122"/>
                  </a:lnTo>
                  <a:lnTo>
                    <a:pt x="190" y="108"/>
                  </a:lnTo>
                  <a:lnTo>
                    <a:pt x="174" y="94"/>
                  </a:lnTo>
                  <a:lnTo>
                    <a:pt x="160" y="76"/>
                  </a:lnTo>
                  <a:lnTo>
                    <a:pt x="146" y="60"/>
                  </a:lnTo>
                  <a:lnTo>
                    <a:pt x="134" y="40"/>
                  </a:lnTo>
                  <a:lnTo>
                    <a:pt x="122" y="22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C569B11D-3CA8-4F58-95C7-22989C959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513" y="28416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7A496E1-6B1B-4424-B7D6-B396DBF52E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7988" y="3803650"/>
              <a:ext cx="196850" cy="234950"/>
            </a:xfrm>
            <a:custGeom>
              <a:avLst/>
              <a:gdLst>
                <a:gd name="T0" fmla="*/ 62 w 124"/>
                <a:gd name="T1" fmla="*/ 0 h 148"/>
                <a:gd name="T2" fmla="*/ 62 w 124"/>
                <a:gd name="T3" fmla="*/ 0 h 148"/>
                <a:gd name="T4" fmla="*/ 50 w 124"/>
                <a:gd name="T5" fmla="*/ 22 h 148"/>
                <a:gd name="T6" fmla="*/ 36 w 124"/>
                <a:gd name="T7" fmla="*/ 42 h 148"/>
                <a:gd name="T8" fmla="*/ 20 w 124"/>
                <a:gd name="T9" fmla="*/ 58 h 148"/>
                <a:gd name="T10" fmla="*/ 0 w 124"/>
                <a:gd name="T11" fmla="*/ 74 h 148"/>
                <a:gd name="T12" fmla="*/ 0 w 124"/>
                <a:gd name="T13" fmla="*/ 74 h 148"/>
                <a:gd name="T14" fmla="*/ 20 w 124"/>
                <a:gd name="T15" fmla="*/ 88 h 148"/>
                <a:gd name="T16" fmla="*/ 36 w 124"/>
                <a:gd name="T17" fmla="*/ 106 h 148"/>
                <a:gd name="T18" fmla="*/ 50 w 124"/>
                <a:gd name="T19" fmla="*/ 126 h 148"/>
                <a:gd name="T20" fmla="*/ 62 w 124"/>
                <a:gd name="T21" fmla="*/ 148 h 148"/>
                <a:gd name="T22" fmla="*/ 62 w 124"/>
                <a:gd name="T23" fmla="*/ 148 h 148"/>
                <a:gd name="T24" fmla="*/ 74 w 124"/>
                <a:gd name="T25" fmla="*/ 126 h 148"/>
                <a:gd name="T26" fmla="*/ 88 w 124"/>
                <a:gd name="T27" fmla="*/ 106 h 148"/>
                <a:gd name="T28" fmla="*/ 104 w 124"/>
                <a:gd name="T29" fmla="*/ 88 h 148"/>
                <a:gd name="T30" fmla="*/ 124 w 124"/>
                <a:gd name="T31" fmla="*/ 74 h 148"/>
                <a:gd name="T32" fmla="*/ 124 w 124"/>
                <a:gd name="T33" fmla="*/ 74 h 148"/>
                <a:gd name="T34" fmla="*/ 104 w 124"/>
                <a:gd name="T35" fmla="*/ 58 h 148"/>
                <a:gd name="T36" fmla="*/ 88 w 124"/>
                <a:gd name="T37" fmla="*/ 42 h 148"/>
                <a:gd name="T38" fmla="*/ 74 w 124"/>
                <a:gd name="T39" fmla="*/ 22 h 148"/>
                <a:gd name="T40" fmla="*/ 62 w 124"/>
                <a:gd name="T41" fmla="*/ 0 h 148"/>
                <a:gd name="T42" fmla="*/ 62 w 124"/>
                <a:gd name="T43" fmla="*/ 0 h 148"/>
                <a:gd name="T44" fmla="*/ 62 w 124"/>
                <a:gd name="T45" fmla="*/ 0 h 148"/>
                <a:gd name="T46" fmla="*/ 62 w 124"/>
                <a:gd name="T4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48">
                  <a:moveTo>
                    <a:pt x="62" y="0"/>
                  </a:moveTo>
                  <a:lnTo>
                    <a:pt x="62" y="0"/>
                  </a:lnTo>
                  <a:lnTo>
                    <a:pt x="50" y="22"/>
                  </a:lnTo>
                  <a:lnTo>
                    <a:pt x="36" y="42"/>
                  </a:lnTo>
                  <a:lnTo>
                    <a:pt x="20" y="5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0" y="88"/>
                  </a:lnTo>
                  <a:lnTo>
                    <a:pt x="36" y="106"/>
                  </a:lnTo>
                  <a:lnTo>
                    <a:pt x="50" y="12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4" y="126"/>
                  </a:lnTo>
                  <a:lnTo>
                    <a:pt x="88" y="106"/>
                  </a:lnTo>
                  <a:lnTo>
                    <a:pt x="104" y="88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04" y="58"/>
                  </a:lnTo>
                  <a:lnTo>
                    <a:pt x="88" y="42"/>
                  </a:lnTo>
                  <a:lnTo>
                    <a:pt x="74" y="22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62" y="0"/>
                  </a:moveTo>
                  <a:lnTo>
                    <a:pt x="6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E3EA72-62CC-4BB6-A13B-E4FB85FFA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988" y="3803650"/>
              <a:ext cx="196850" cy="234950"/>
            </a:xfrm>
            <a:custGeom>
              <a:avLst/>
              <a:gdLst>
                <a:gd name="T0" fmla="*/ 62 w 124"/>
                <a:gd name="T1" fmla="*/ 0 h 148"/>
                <a:gd name="T2" fmla="*/ 62 w 124"/>
                <a:gd name="T3" fmla="*/ 0 h 148"/>
                <a:gd name="T4" fmla="*/ 50 w 124"/>
                <a:gd name="T5" fmla="*/ 22 h 148"/>
                <a:gd name="T6" fmla="*/ 36 w 124"/>
                <a:gd name="T7" fmla="*/ 42 h 148"/>
                <a:gd name="T8" fmla="*/ 20 w 124"/>
                <a:gd name="T9" fmla="*/ 58 h 148"/>
                <a:gd name="T10" fmla="*/ 0 w 124"/>
                <a:gd name="T11" fmla="*/ 74 h 148"/>
                <a:gd name="T12" fmla="*/ 0 w 124"/>
                <a:gd name="T13" fmla="*/ 74 h 148"/>
                <a:gd name="T14" fmla="*/ 20 w 124"/>
                <a:gd name="T15" fmla="*/ 88 h 148"/>
                <a:gd name="T16" fmla="*/ 36 w 124"/>
                <a:gd name="T17" fmla="*/ 106 h 148"/>
                <a:gd name="T18" fmla="*/ 50 w 124"/>
                <a:gd name="T19" fmla="*/ 126 h 148"/>
                <a:gd name="T20" fmla="*/ 62 w 124"/>
                <a:gd name="T21" fmla="*/ 148 h 148"/>
                <a:gd name="T22" fmla="*/ 62 w 124"/>
                <a:gd name="T23" fmla="*/ 148 h 148"/>
                <a:gd name="T24" fmla="*/ 74 w 124"/>
                <a:gd name="T25" fmla="*/ 126 h 148"/>
                <a:gd name="T26" fmla="*/ 88 w 124"/>
                <a:gd name="T27" fmla="*/ 106 h 148"/>
                <a:gd name="T28" fmla="*/ 104 w 124"/>
                <a:gd name="T29" fmla="*/ 88 h 148"/>
                <a:gd name="T30" fmla="*/ 124 w 124"/>
                <a:gd name="T31" fmla="*/ 74 h 148"/>
                <a:gd name="T32" fmla="*/ 124 w 124"/>
                <a:gd name="T33" fmla="*/ 74 h 148"/>
                <a:gd name="T34" fmla="*/ 104 w 124"/>
                <a:gd name="T35" fmla="*/ 58 h 148"/>
                <a:gd name="T36" fmla="*/ 88 w 124"/>
                <a:gd name="T37" fmla="*/ 42 h 148"/>
                <a:gd name="T38" fmla="*/ 74 w 124"/>
                <a:gd name="T39" fmla="*/ 22 h 148"/>
                <a:gd name="T40" fmla="*/ 62 w 124"/>
                <a:gd name="T41" fmla="*/ 0 h 148"/>
                <a:gd name="T42" fmla="*/ 62 w 124"/>
                <a:gd name="T4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48">
                  <a:moveTo>
                    <a:pt x="62" y="0"/>
                  </a:moveTo>
                  <a:lnTo>
                    <a:pt x="62" y="0"/>
                  </a:lnTo>
                  <a:lnTo>
                    <a:pt x="50" y="22"/>
                  </a:lnTo>
                  <a:lnTo>
                    <a:pt x="36" y="42"/>
                  </a:lnTo>
                  <a:lnTo>
                    <a:pt x="20" y="58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0" y="88"/>
                  </a:lnTo>
                  <a:lnTo>
                    <a:pt x="36" y="106"/>
                  </a:lnTo>
                  <a:lnTo>
                    <a:pt x="50" y="126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74" y="126"/>
                  </a:lnTo>
                  <a:lnTo>
                    <a:pt x="88" y="106"/>
                  </a:lnTo>
                  <a:lnTo>
                    <a:pt x="104" y="88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04" y="58"/>
                  </a:lnTo>
                  <a:lnTo>
                    <a:pt x="88" y="42"/>
                  </a:lnTo>
                  <a:lnTo>
                    <a:pt x="74" y="2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BF2FD58-6D64-4B3F-BC32-F0886AE1336B}"/>
                </a:ext>
              </a:extLst>
            </p:cNvPr>
            <p:cNvGrpSpPr/>
            <p:nvPr/>
          </p:nvGrpSpPr>
          <p:grpSpPr>
            <a:xfrm>
              <a:off x="1017588" y="3803650"/>
              <a:ext cx="3813175" cy="1851025"/>
              <a:chOff x="1017588" y="3803650"/>
              <a:chExt cx="3813175" cy="1851025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F6B4358-654D-45F3-86D6-DC566505E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588" y="3978275"/>
                <a:ext cx="695325" cy="1219200"/>
              </a:xfrm>
              <a:custGeom>
                <a:avLst/>
                <a:gdLst>
                  <a:gd name="T0" fmla="*/ 24 w 438"/>
                  <a:gd name="T1" fmla="*/ 0 h 768"/>
                  <a:gd name="T2" fmla="*/ 416 w 438"/>
                  <a:gd name="T3" fmla="*/ 0 h 768"/>
                  <a:gd name="T4" fmla="*/ 416 w 438"/>
                  <a:gd name="T5" fmla="*/ 0 h 768"/>
                  <a:gd name="T6" fmla="*/ 424 w 438"/>
                  <a:gd name="T7" fmla="*/ 2 h 768"/>
                  <a:gd name="T8" fmla="*/ 430 w 438"/>
                  <a:gd name="T9" fmla="*/ 8 h 768"/>
                  <a:gd name="T10" fmla="*/ 436 w 438"/>
                  <a:gd name="T11" fmla="*/ 14 h 768"/>
                  <a:gd name="T12" fmla="*/ 438 w 438"/>
                  <a:gd name="T13" fmla="*/ 24 h 768"/>
                  <a:gd name="T14" fmla="*/ 438 w 438"/>
                  <a:gd name="T15" fmla="*/ 746 h 768"/>
                  <a:gd name="T16" fmla="*/ 438 w 438"/>
                  <a:gd name="T17" fmla="*/ 746 h 768"/>
                  <a:gd name="T18" fmla="*/ 436 w 438"/>
                  <a:gd name="T19" fmla="*/ 754 h 768"/>
                  <a:gd name="T20" fmla="*/ 430 w 438"/>
                  <a:gd name="T21" fmla="*/ 762 h 768"/>
                  <a:gd name="T22" fmla="*/ 424 w 438"/>
                  <a:gd name="T23" fmla="*/ 766 h 768"/>
                  <a:gd name="T24" fmla="*/ 416 w 438"/>
                  <a:gd name="T25" fmla="*/ 768 h 768"/>
                  <a:gd name="T26" fmla="*/ 24 w 438"/>
                  <a:gd name="T27" fmla="*/ 768 h 768"/>
                  <a:gd name="T28" fmla="*/ 24 w 438"/>
                  <a:gd name="T29" fmla="*/ 768 h 768"/>
                  <a:gd name="T30" fmla="*/ 14 w 438"/>
                  <a:gd name="T31" fmla="*/ 766 h 768"/>
                  <a:gd name="T32" fmla="*/ 8 w 438"/>
                  <a:gd name="T33" fmla="*/ 762 h 768"/>
                  <a:gd name="T34" fmla="*/ 2 w 438"/>
                  <a:gd name="T35" fmla="*/ 754 h 768"/>
                  <a:gd name="T36" fmla="*/ 0 w 438"/>
                  <a:gd name="T37" fmla="*/ 746 h 768"/>
                  <a:gd name="T38" fmla="*/ 0 w 438"/>
                  <a:gd name="T39" fmla="*/ 24 h 768"/>
                  <a:gd name="T40" fmla="*/ 0 w 438"/>
                  <a:gd name="T41" fmla="*/ 24 h 768"/>
                  <a:gd name="T42" fmla="*/ 2 w 438"/>
                  <a:gd name="T43" fmla="*/ 14 h 768"/>
                  <a:gd name="T44" fmla="*/ 8 w 438"/>
                  <a:gd name="T45" fmla="*/ 8 h 768"/>
                  <a:gd name="T46" fmla="*/ 14 w 438"/>
                  <a:gd name="T47" fmla="*/ 2 h 768"/>
                  <a:gd name="T48" fmla="*/ 24 w 438"/>
                  <a:gd name="T49" fmla="*/ 0 h 768"/>
                  <a:gd name="T50" fmla="*/ 24 w 438"/>
                  <a:gd name="T51" fmla="*/ 0 h 768"/>
                  <a:gd name="T52" fmla="*/ 24 w 438"/>
                  <a:gd name="T53" fmla="*/ 0 h 768"/>
                  <a:gd name="T54" fmla="*/ 24 w 438"/>
                  <a:gd name="T55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38" h="768">
                    <a:moveTo>
                      <a:pt x="24" y="0"/>
                    </a:moveTo>
                    <a:lnTo>
                      <a:pt x="416" y="0"/>
                    </a:lnTo>
                    <a:lnTo>
                      <a:pt x="416" y="0"/>
                    </a:lnTo>
                    <a:lnTo>
                      <a:pt x="424" y="2"/>
                    </a:lnTo>
                    <a:lnTo>
                      <a:pt x="430" y="8"/>
                    </a:lnTo>
                    <a:lnTo>
                      <a:pt x="436" y="14"/>
                    </a:lnTo>
                    <a:lnTo>
                      <a:pt x="438" y="24"/>
                    </a:lnTo>
                    <a:lnTo>
                      <a:pt x="438" y="746"/>
                    </a:lnTo>
                    <a:lnTo>
                      <a:pt x="438" y="746"/>
                    </a:lnTo>
                    <a:lnTo>
                      <a:pt x="436" y="754"/>
                    </a:lnTo>
                    <a:lnTo>
                      <a:pt x="430" y="762"/>
                    </a:lnTo>
                    <a:lnTo>
                      <a:pt x="424" y="766"/>
                    </a:lnTo>
                    <a:lnTo>
                      <a:pt x="416" y="768"/>
                    </a:lnTo>
                    <a:lnTo>
                      <a:pt x="24" y="768"/>
                    </a:lnTo>
                    <a:lnTo>
                      <a:pt x="24" y="768"/>
                    </a:lnTo>
                    <a:lnTo>
                      <a:pt x="14" y="766"/>
                    </a:lnTo>
                    <a:lnTo>
                      <a:pt x="8" y="762"/>
                    </a:lnTo>
                    <a:lnTo>
                      <a:pt x="2" y="754"/>
                    </a:lnTo>
                    <a:lnTo>
                      <a:pt x="0" y="74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C81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08E1376-06F9-4DC8-868A-F2465B6C7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88" y="3978275"/>
                <a:ext cx="695325" cy="1219200"/>
              </a:xfrm>
              <a:custGeom>
                <a:avLst/>
                <a:gdLst>
                  <a:gd name="T0" fmla="*/ 24 w 438"/>
                  <a:gd name="T1" fmla="*/ 0 h 768"/>
                  <a:gd name="T2" fmla="*/ 416 w 438"/>
                  <a:gd name="T3" fmla="*/ 0 h 768"/>
                  <a:gd name="T4" fmla="*/ 416 w 438"/>
                  <a:gd name="T5" fmla="*/ 0 h 768"/>
                  <a:gd name="T6" fmla="*/ 424 w 438"/>
                  <a:gd name="T7" fmla="*/ 2 h 768"/>
                  <a:gd name="T8" fmla="*/ 430 w 438"/>
                  <a:gd name="T9" fmla="*/ 8 h 768"/>
                  <a:gd name="T10" fmla="*/ 436 w 438"/>
                  <a:gd name="T11" fmla="*/ 14 h 768"/>
                  <a:gd name="T12" fmla="*/ 438 w 438"/>
                  <a:gd name="T13" fmla="*/ 24 h 768"/>
                  <a:gd name="T14" fmla="*/ 438 w 438"/>
                  <a:gd name="T15" fmla="*/ 746 h 768"/>
                  <a:gd name="T16" fmla="*/ 438 w 438"/>
                  <a:gd name="T17" fmla="*/ 746 h 768"/>
                  <a:gd name="T18" fmla="*/ 436 w 438"/>
                  <a:gd name="T19" fmla="*/ 754 h 768"/>
                  <a:gd name="T20" fmla="*/ 430 w 438"/>
                  <a:gd name="T21" fmla="*/ 762 h 768"/>
                  <a:gd name="T22" fmla="*/ 424 w 438"/>
                  <a:gd name="T23" fmla="*/ 766 h 768"/>
                  <a:gd name="T24" fmla="*/ 416 w 438"/>
                  <a:gd name="T25" fmla="*/ 768 h 768"/>
                  <a:gd name="T26" fmla="*/ 24 w 438"/>
                  <a:gd name="T27" fmla="*/ 768 h 768"/>
                  <a:gd name="T28" fmla="*/ 24 w 438"/>
                  <a:gd name="T29" fmla="*/ 768 h 768"/>
                  <a:gd name="T30" fmla="*/ 14 w 438"/>
                  <a:gd name="T31" fmla="*/ 766 h 768"/>
                  <a:gd name="T32" fmla="*/ 8 w 438"/>
                  <a:gd name="T33" fmla="*/ 762 h 768"/>
                  <a:gd name="T34" fmla="*/ 2 w 438"/>
                  <a:gd name="T35" fmla="*/ 754 h 768"/>
                  <a:gd name="T36" fmla="*/ 0 w 438"/>
                  <a:gd name="T37" fmla="*/ 746 h 768"/>
                  <a:gd name="T38" fmla="*/ 0 w 438"/>
                  <a:gd name="T39" fmla="*/ 24 h 768"/>
                  <a:gd name="T40" fmla="*/ 0 w 438"/>
                  <a:gd name="T41" fmla="*/ 24 h 768"/>
                  <a:gd name="T42" fmla="*/ 2 w 438"/>
                  <a:gd name="T43" fmla="*/ 14 h 768"/>
                  <a:gd name="T44" fmla="*/ 8 w 438"/>
                  <a:gd name="T45" fmla="*/ 8 h 768"/>
                  <a:gd name="T46" fmla="*/ 14 w 438"/>
                  <a:gd name="T47" fmla="*/ 2 h 768"/>
                  <a:gd name="T48" fmla="*/ 24 w 438"/>
                  <a:gd name="T49" fmla="*/ 0 h 768"/>
                  <a:gd name="T50" fmla="*/ 24 w 438"/>
                  <a:gd name="T51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8" h="768">
                    <a:moveTo>
                      <a:pt x="24" y="0"/>
                    </a:moveTo>
                    <a:lnTo>
                      <a:pt x="416" y="0"/>
                    </a:lnTo>
                    <a:lnTo>
                      <a:pt x="416" y="0"/>
                    </a:lnTo>
                    <a:lnTo>
                      <a:pt x="424" y="2"/>
                    </a:lnTo>
                    <a:lnTo>
                      <a:pt x="430" y="8"/>
                    </a:lnTo>
                    <a:lnTo>
                      <a:pt x="436" y="14"/>
                    </a:lnTo>
                    <a:lnTo>
                      <a:pt x="438" y="24"/>
                    </a:lnTo>
                    <a:lnTo>
                      <a:pt x="438" y="746"/>
                    </a:lnTo>
                    <a:lnTo>
                      <a:pt x="438" y="746"/>
                    </a:lnTo>
                    <a:lnTo>
                      <a:pt x="436" y="754"/>
                    </a:lnTo>
                    <a:lnTo>
                      <a:pt x="430" y="762"/>
                    </a:lnTo>
                    <a:lnTo>
                      <a:pt x="424" y="766"/>
                    </a:lnTo>
                    <a:lnTo>
                      <a:pt x="416" y="768"/>
                    </a:lnTo>
                    <a:lnTo>
                      <a:pt x="24" y="768"/>
                    </a:lnTo>
                    <a:lnTo>
                      <a:pt x="24" y="768"/>
                    </a:lnTo>
                    <a:lnTo>
                      <a:pt x="14" y="766"/>
                    </a:lnTo>
                    <a:lnTo>
                      <a:pt x="8" y="762"/>
                    </a:lnTo>
                    <a:lnTo>
                      <a:pt x="2" y="754"/>
                    </a:lnTo>
                    <a:lnTo>
                      <a:pt x="0" y="74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Line 25">
                <a:extLst>
                  <a:ext uri="{FF2B5EF4-FFF2-40B4-BE49-F238E27FC236}">
                    <a16:creationId xmlns:a16="http://schemas.microsoft.com/office/drawing/2014/main" id="{79A56A17-BD99-4B17-9EFE-52111FF5D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688" y="397827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2346A5A-0697-4A14-AC79-6D0A9F029E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9588" y="3863975"/>
                <a:ext cx="3051175" cy="1790700"/>
              </a:xfrm>
              <a:custGeom>
                <a:avLst/>
                <a:gdLst>
                  <a:gd name="T0" fmla="*/ 6 w 1922"/>
                  <a:gd name="T1" fmla="*/ 168 h 1128"/>
                  <a:gd name="T2" fmla="*/ 0 w 1922"/>
                  <a:gd name="T3" fmla="*/ 584 h 1128"/>
                  <a:gd name="T4" fmla="*/ 6 w 1922"/>
                  <a:gd name="T5" fmla="*/ 784 h 1128"/>
                  <a:gd name="T6" fmla="*/ 20 w 1922"/>
                  <a:gd name="T7" fmla="*/ 804 h 1128"/>
                  <a:gd name="T8" fmla="*/ 248 w 1922"/>
                  <a:gd name="T9" fmla="*/ 910 h 1128"/>
                  <a:gd name="T10" fmla="*/ 600 w 1922"/>
                  <a:gd name="T11" fmla="*/ 1054 h 1128"/>
                  <a:gd name="T12" fmla="*/ 778 w 1922"/>
                  <a:gd name="T13" fmla="*/ 1114 h 1128"/>
                  <a:gd name="T14" fmla="*/ 852 w 1922"/>
                  <a:gd name="T15" fmla="*/ 1128 h 1128"/>
                  <a:gd name="T16" fmla="*/ 886 w 1922"/>
                  <a:gd name="T17" fmla="*/ 1122 h 1128"/>
                  <a:gd name="T18" fmla="*/ 1000 w 1922"/>
                  <a:gd name="T19" fmla="*/ 1076 h 1128"/>
                  <a:gd name="T20" fmla="*/ 1250 w 1922"/>
                  <a:gd name="T21" fmla="*/ 946 h 1128"/>
                  <a:gd name="T22" fmla="*/ 1530 w 1922"/>
                  <a:gd name="T23" fmla="*/ 780 h 1128"/>
                  <a:gd name="T24" fmla="*/ 1774 w 1922"/>
                  <a:gd name="T25" fmla="*/ 624 h 1128"/>
                  <a:gd name="T26" fmla="*/ 1912 w 1922"/>
                  <a:gd name="T27" fmla="*/ 520 h 1128"/>
                  <a:gd name="T28" fmla="*/ 1922 w 1922"/>
                  <a:gd name="T29" fmla="*/ 504 h 1128"/>
                  <a:gd name="T30" fmla="*/ 1906 w 1922"/>
                  <a:gd name="T31" fmla="*/ 474 h 1128"/>
                  <a:gd name="T32" fmla="*/ 1836 w 1922"/>
                  <a:gd name="T33" fmla="*/ 422 h 1128"/>
                  <a:gd name="T34" fmla="*/ 1750 w 1922"/>
                  <a:gd name="T35" fmla="*/ 380 h 1128"/>
                  <a:gd name="T36" fmla="*/ 1726 w 1922"/>
                  <a:gd name="T37" fmla="*/ 374 h 1128"/>
                  <a:gd name="T38" fmla="*/ 1608 w 1922"/>
                  <a:gd name="T39" fmla="*/ 402 h 1128"/>
                  <a:gd name="T40" fmla="*/ 1416 w 1922"/>
                  <a:gd name="T41" fmla="*/ 460 h 1128"/>
                  <a:gd name="T42" fmla="*/ 1350 w 1922"/>
                  <a:gd name="T43" fmla="*/ 490 h 1128"/>
                  <a:gd name="T44" fmla="*/ 1284 w 1922"/>
                  <a:gd name="T45" fmla="*/ 566 h 1128"/>
                  <a:gd name="T46" fmla="*/ 1226 w 1922"/>
                  <a:gd name="T47" fmla="*/ 624 h 1128"/>
                  <a:gd name="T48" fmla="*/ 1210 w 1922"/>
                  <a:gd name="T49" fmla="*/ 632 h 1128"/>
                  <a:gd name="T50" fmla="*/ 960 w 1922"/>
                  <a:gd name="T51" fmla="*/ 632 h 1128"/>
                  <a:gd name="T52" fmla="*/ 712 w 1922"/>
                  <a:gd name="T53" fmla="*/ 624 h 1128"/>
                  <a:gd name="T54" fmla="*/ 648 w 1922"/>
                  <a:gd name="T55" fmla="*/ 596 h 1128"/>
                  <a:gd name="T56" fmla="*/ 426 w 1922"/>
                  <a:gd name="T57" fmla="*/ 480 h 1128"/>
                  <a:gd name="T58" fmla="*/ 378 w 1922"/>
                  <a:gd name="T59" fmla="*/ 448 h 1128"/>
                  <a:gd name="T60" fmla="*/ 382 w 1922"/>
                  <a:gd name="T61" fmla="*/ 432 h 1128"/>
                  <a:gd name="T62" fmla="*/ 414 w 1922"/>
                  <a:gd name="T63" fmla="*/ 388 h 1128"/>
                  <a:gd name="T64" fmla="*/ 426 w 1922"/>
                  <a:gd name="T65" fmla="*/ 386 h 1128"/>
                  <a:gd name="T66" fmla="*/ 554 w 1922"/>
                  <a:gd name="T67" fmla="*/ 450 h 1128"/>
                  <a:gd name="T68" fmla="*/ 706 w 1922"/>
                  <a:gd name="T69" fmla="*/ 528 h 1128"/>
                  <a:gd name="T70" fmla="*/ 792 w 1922"/>
                  <a:gd name="T71" fmla="*/ 540 h 1128"/>
                  <a:gd name="T72" fmla="*/ 1026 w 1922"/>
                  <a:gd name="T73" fmla="*/ 558 h 1128"/>
                  <a:gd name="T74" fmla="*/ 1176 w 1922"/>
                  <a:gd name="T75" fmla="*/ 560 h 1128"/>
                  <a:gd name="T76" fmla="*/ 1208 w 1922"/>
                  <a:gd name="T77" fmla="*/ 546 h 1128"/>
                  <a:gd name="T78" fmla="*/ 1264 w 1922"/>
                  <a:gd name="T79" fmla="*/ 498 h 1128"/>
                  <a:gd name="T80" fmla="*/ 1284 w 1922"/>
                  <a:gd name="T81" fmla="*/ 458 h 1128"/>
                  <a:gd name="T82" fmla="*/ 1282 w 1922"/>
                  <a:gd name="T83" fmla="*/ 430 h 1128"/>
                  <a:gd name="T84" fmla="*/ 1272 w 1922"/>
                  <a:gd name="T85" fmla="*/ 418 h 1128"/>
                  <a:gd name="T86" fmla="*/ 1114 w 1922"/>
                  <a:gd name="T87" fmla="*/ 342 h 1128"/>
                  <a:gd name="T88" fmla="*/ 596 w 1922"/>
                  <a:gd name="T89" fmla="*/ 124 h 1128"/>
                  <a:gd name="T90" fmla="*/ 282 w 1922"/>
                  <a:gd name="T91" fmla="*/ 4 h 1128"/>
                  <a:gd name="T92" fmla="*/ 242 w 1922"/>
                  <a:gd name="T93" fmla="*/ 6 h 1128"/>
                  <a:gd name="T94" fmla="*/ 126 w 1922"/>
                  <a:gd name="T95" fmla="*/ 54 h 1128"/>
                  <a:gd name="T96" fmla="*/ 34 w 1922"/>
                  <a:gd name="T97" fmla="*/ 106 h 1128"/>
                  <a:gd name="T98" fmla="*/ 10 w 1922"/>
                  <a:gd name="T99" fmla="*/ 130 h 1128"/>
                  <a:gd name="T100" fmla="*/ 10 w 1922"/>
                  <a:gd name="T101" fmla="*/ 130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22" h="1128">
                    <a:moveTo>
                      <a:pt x="10" y="130"/>
                    </a:moveTo>
                    <a:lnTo>
                      <a:pt x="10" y="130"/>
                    </a:lnTo>
                    <a:lnTo>
                      <a:pt x="6" y="168"/>
                    </a:lnTo>
                    <a:lnTo>
                      <a:pt x="4" y="246"/>
                    </a:lnTo>
                    <a:lnTo>
                      <a:pt x="0" y="466"/>
                    </a:lnTo>
                    <a:lnTo>
                      <a:pt x="0" y="584"/>
                    </a:lnTo>
                    <a:lnTo>
                      <a:pt x="2" y="686"/>
                    </a:lnTo>
                    <a:lnTo>
                      <a:pt x="4" y="762"/>
                    </a:lnTo>
                    <a:lnTo>
                      <a:pt x="6" y="784"/>
                    </a:lnTo>
                    <a:lnTo>
                      <a:pt x="10" y="796"/>
                    </a:lnTo>
                    <a:lnTo>
                      <a:pt x="10" y="796"/>
                    </a:lnTo>
                    <a:lnTo>
                      <a:pt x="20" y="804"/>
                    </a:lnTo>
                    <a:lnTo>
                      <a:pt x="44" y="816"/>
                    </a:lnTo>
                    <a:lnTo>
                      <a:pt x="130" y="858"/>
                    </a:lnTo>
                    <a:lnTo>
                      <a:pt x="248" y="910"/>
                    </a:lnTo>
                    <a:lnTo>
                      <a:pt x="386" y="970"/>
                    </a:lnTo>
                    <a:lnTo>
                      <a:pt x="530" y="1028"/>
                    </a:lnTo>
                    <a:lnTo>
                      <a:pt x="600" y="1054"/>
                    </a:lnTo>
                    <a:lnTo>
                      <a:pt x="666" y="1078"/>
                    </a:lnTo>
                    <a:lnTo>
                      <a:pt x="726" y="1098"/>
                    </a:lnTo>
                    <a:lnTo>
                      <a:pt x="778" y="1114"/>
                    </a:lnTo>
                    <a:lnTo>
                      <a:pt x="820" y="1124"/>
                    </a:lnTo>
                    <a:lnTo>
                      <a:pt x="838" y="1126"/>
                    </a:lnTo>
                    <a:lnTo>
                      <a:pt x="852" y="1128"/>
                    </a:lnTo>
                    <a:lnTo>
                      <a:pt x="852" y="1128"/>
                    </a:lnTo>
                    <a:lnTo>
                      <a:pt x="866" y="1126"/>
                    </a:lnTo>
                    <a:lnTo>
                      <a:pt x="886" y="1122"/>
                    </a:lnTo>
                    <a:lnTo>
                      <a:pt x="908" y="1114"/>
                    </a:lnTo>
                    <a:lnTo>
                      <a:pt x="936" y="1104"/>
                    </a:lnTo>
                    <a:lnTo>
                      <a:pt x="1000" y="1076"/>
                    </a:lnTo>
                    <a:lnTo>
                      <a:pt x="1076" y="1040"/>
                    </a:lnTo>
                    <a:lnTo>
                      <a:pt x="1160" y="996"/>
                    </a:lnTo>
                    <a:lnTo>
                      <a:pt x="1250" y="946"/>
                    </a:lnTo>
                    <a:lnTo>
                      <a:pt x="1344" y="892"/>
                    </a:lnTo>
                    <a:lnTo>
                      <a:pt x="1438" y="836"/>
                    </a:lnTo>
                    <a:lnTo>
                      <a:pt x="1530" y="780"/>
                    </a:lnTo>
                    <a:lnTo>
                      <a:pt x="1620" y="726"/>
                    </a:lnTo>
                    <a:lnTo>
                      <a:pt x="1702" y="672"/>
                    </a:lnTo>
                    <a:lnTo>
                      <a:pt x="1774" y="624"/>
                    </a:lnTo>
                    <a:lnTo>
                      <a:pt x="1836" y="582"/>
                    </a:lnTo>
                    <a:lnTo>
                      <a:pt x="1882" y="546"/>
                    </a:lnTo>
                    <a:lnTo>
                      <a:pt x="1912" y="520"/>
                    </a:lnTo>
                    <a:lnTo>
                      <a:pt x="1920" y="510"/>
                    </a:lnTo>
                    <a:lnTo>
                      <a:pt x="1922" y="504"/>
                    </a:lnTo>
                    <a:lnTo>
                      <a:pt x="1922" y="504"/>
                    </a:lnTo>
                    <a:lnTo>
                      <a:pt x="1920" y="494"/>
                    </a:lnTo>
                    <a:lnTo>
                      <a:pt x="1914" y="484"/>
                    </a:lnTo>
                    <a:lnTo>
                      <a:pt x="1906" y="474"/>
                    </a:lnTo>
                    <a:lnTo>
                      <a:pt x="1896" y="464"/>
                    </a:lnTo>
                    <a:lnTo>
                      <a:pt x="1868" y="442"/>
                    </a:lnTo>
                    <a:lnTo>
                      <a:pt x="1836" y="422"/>
                    </a:lnTo>
                    <a:lnTo>
                      <a:pt x="1804" y="404"/>
                    </a:lnTo>
                    <a:lnTo>
                      <a:pt x="1774" y="390"/>
                    </a:lnTo>
                    <a:lnTo>
                      <a:pt x="1750" y="380"/>
                    </a:lnTo>
                    <a:lnTo>
                      <a:pt x="1734" y="374"/>
                    </a:lnTo>
                    <a:lnTo>
                      <a:pt x="1734" y="374"/>
                    </a:lnTo>
                    <a:lnTo>
                      <a:pt x="1726" y="374"/>
                    </a:lnTo>
                    <a:lnTo>
                      <a:pt x="1712" y="376"/>
                    </a:lnTo>
                    <a:lnTo>
                      <a:pt x="1668" y="386"/>
                    </a:lnTo>
                    <a:lnTo>
                      <a:pt x="1608" y="402"/>
                    </a:lnTo>
                    <a:lnTo>
                      <a:pt x="1542" y="420"/>
                    </a:lnTo>
                    <a:lnTo>
                      <a:pt x="1474" y="440"/>
                    </a:lnTo>
                    <a:lnTo>
                      <a:pt x="1416" y="460"/>
                    </a:lnTo>
                    <a:lnTo>
                      <a:pt x="1372" y="478"/>
                    </a:lnTo>
                    <a:lnTo>
                      <a:pt x="1358" y="484"/>
                    </a:lnTo>
                    <a:lnTo>
                      <a:pt x="1350" y="490"/>
                    </a:lnTo>
                    <a:lnTo>
                      <a:pt x="1350" y="490"/>
                    </a:lnTo>
                    <a:lnTo>
                      <a:pt x="1324" y="520"/>
                    </a:lnTo>
                    <a:lnTo>
                      <a:pt x="1284" y="566"/>
                    </a:lnTo>
                    <a:lnTo>
                      <a:pt x="1264" y="590"/>
                    </a:lnTo>
                    <a:lnTo>
                      <a:pt x="1244" y="610"/>
                    </a:lnTo>
                    <a:lnTo>
                      <a:pt x="1226" y="624"/>
                    </a:lnTo>
                    <a:lnTo>
                      <a:pt x="1218" y="628"/>
                    </a:lnTo>
                    <a:lnTo>
                      <a:pt x="1210" y="632"/>
                    </a:lnTo>
                    <a:lnTo>
                      <a:pt x="1210" y="632"/>
                    </a:lnTo>
                    <a:lnTo>
                      <a:pt x="1182" y="634"/>
                    </a:lnTo>
                    <a:lnTo>
                      <a:pt x="1124" y="634"/>
                    </a:lnTo>
                    <a:lnTo>
                      <a:pt x="960" y="632"/>
                    </a:lnTo>
                    <a:lnTo>
                      <a:pt x="796" y="630"/>
                    </a:lnTo>
                    <a:lnTo>
                      <a:pt x="740" y="626"/>
                    </a:lnTo>
                    <a:lnTo>
                      <a:pt x="712" y="624"/>
                    </a:lnTo>
                    <a:lnTo>
                      <a:pt x="712" y="624"/>
                    </a:lnTo>
                    <a:lnTo>
                      <a:pt x="688" y="616"/>
                    </a:lnTo>
                    <a:lnTo>
                      <a:pt x="648" y="596"/>
                    </a:lnTo>
                    <a:lnTo>
                      <a:pt x="534" y="540"/>
                    </a:lnTo>
                    <a:lnTo>
                      <a:pt x="476" y="508"/>
                    </a:lnTo>
                    <a:lnTo>
                      <a:pt x="426" y="480"/>
                    </a:lnTo>
                    <a:lnTo>
                      <a:pt x="392" y="460"/>
                    </a:lnTo>
                    <a:lnTo>
                      <a:pt x="382" y="452"/>
                    </a:lnTo>
                    <a:lnTo>
                      <a:pt x="378" y="448"/>
                    </a:lnTo>
                    <a:lnTo>
                      <a:pt x="378" y="448"/>
                    </a:lnTo>
                    <a:lnTo>
                      <a:pt x="380" y="440"/>
                    </a:lnTo>
                    <a:lnTo>
                      <a:pt x="382" y="432"/>
                    </a:lnTo>
                    <a:lnTo>
                      <a:pt x="394" y="412"/>
                    </a:lnTo>
                    <a:lnTo>
                      <a:pt x="406" y="394"/>
                    </a:lnTo>
                    <a:lnTo>
                      <a:pt x="414" y="388"/>
                    </a:lnTo>
                    <a:lnTo>
                      <a:pt x="420" y="384"/>
                    </a:lnTo>
                    <a:lnTo>
                      <a:pt x="420" y="384"/>
                    </a:lnTo>
                    <a:lnTo>
                      <a:pt x="426" y="386"/>
                    </a:lnTo>
                    <a:lnTo>
                      <a:pt x="436" y="390"/>
                    </a:lnTo>
                    <a:lnTo>
                      <a:pt x="466" y="404"/>
                    </a:lnTo>
                    <a:lnTo>
                      <a:pt x="554" y="450"/>
                    </a:lnTo>
                    <a:lnTo>
                      <a:pt x="648" y="500"/>
                    </a:lnTo>
                    <a:lnTo>
                      <a:pt x="684" y="518"/>
                    </a:lnTo>
                    <a:lnTo>
                      <a:pt x="706" y="528"/>
                    </a:lnTo>
                    <a:lnTo>
                      <a:pt x="706" y="528"/>
                    </a:lnTo>
                    <a:lnTo>
                      <a:pt x="736" y="534"/>
                    </a:lnTo>
                    <a:lnTo>
                      <a:pt x="792" y="540"/>
                    </a:lnTo>
                    <a:lnTo>
                      <a:pt x="864" y="548"/>
                    </a:lnTo>
                    <a:lnTo>
                      <a:pt x="946" y="554"/>
                    </a:lnTo>
                    <a:lnTo>
                      <a:pt x="1026" y="558"/>
                    </a:lnTo>
                    <a:lnTo>
                      <a:pt x="1100" y="562"/>
                    </a:lnTo>
                    <a:lnTo>
                      <a:pt x="1156" y="560"/>
                    </a:lnTo>
                    <a:lnTo>
                      <a:pt x="1176" y="560"/>
                    </a:lnTo>
                    <a:lnTo>
                      <a:pt x="1190" y="556"/>
                    </a:lnTo>
                    <a:lnTo>
                      <a:pt x="1190" y="556"/>
                    </a:lnTo>
                    <a:lnTo>
                      <a:pt x="1208" y="546"/>
                    </a:lnTo>
                    <a:lnTo>
                      <a:pt x="1228" y="534"/>
                    </a:lnTo>
                    <a:lnTo>
                      <a:pt x="1246" y="516"/>
                    </a:lnTo>
                    <a:lnTo>
                      <a:pt x="1264" y="498"/>
                    </a:lnTo>
                    <a:lnTo>
                      <a:pt x="1276" y="478"/>
                    </a:lnTo>
                    <a:lnTo>
                      <a:pt x="1280" y="468"/>
                    </a:lnTo>
                    <a:lnTo>
                      <a:pt x="1284" y="458"/>
                    </a:lnTo>
                    <a:lnTo>
                      <a:pt x="1286" y="448"/>
                    </a:lnTo>
                    <a:lnTo>
                      <a:pt x="1284" y="438"/>
                    </a:lnTo>
                    <a:lnTo>
                      <a:pt x="1282" y="430"/>
                    </a:lnTo>
                    <a:lnTo>
                      <a:pt x="1278" y="422"/>
                    </a:lnTo>
                    <a:lnTo>
                      <a:pt x="1278" y="422"/>
                    </a:lnTo>
                    <a:lnTo>
                      <a:pt x="1272" y="418"/>
                    </a:lnTo>
                    <a:lnTo>
                      <a:pt x="1262" y="412"/>
                    </a:lnTo>
                    <a:lnTo>
                      <a:pt x="1228" y="394"/>
                    </a:lnTo>
                    <a:lnTo>
                      <a:pt x="1114" y="342"/>
                    </a:lnTo>
                    <a:lnTo>
                      <a:pt x="956" y="274"/>
                    </a:lnTo>
                    <a:lnTo>
                      <a:pt x="776" y="198"/>
                    </a:lnTo>
                    <a:lnTo>
                      <a:pt x="596" y="124"/>
                    </a:lnTo>
                    <a:lnTo>
                      <a:pt x="436" y="62"/>
                    </a:lnTo>
                    <a:lnTo>
                      <a:pt x="318" y="16"/>
                    </a:lnTo>
                    <a:lnTo>
                      <a:pt x="282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2" y="6"/>
                    </a:lnTo>
                    <a:lnTo>
                      <a:pt x="210" y="16"/>
                    </a:lnTo>
                    <a:lnTo>
                      <a:pt x="170" y="34"/>
                    </a:lnTo>
                    <a:lnTo>
                      <a:pt x="126" y="54"/>
                    </a:lnTo>
                    <a:lnTo>
                      <a:pt x="84" y="74"/>
                    </a:lnTo>
                    <a:lnTo>
                      <a:pt x="48" y="96"/>
                    </a:lnTo>
                    <a:lnTo>
                      <a:pt x="34" y="106"/>
                    </a:lnTo>
                    <a:lnTo>
                      <a:pt x="22" y="116"/>
                    </a:lnTo>
                    <a:lnTo>
                      <a:pt x="14" y="124"/>
                    </a:lnTo>
                    <a:lnTo>
                      <a:pt x="10" y="130"/>
                    </a:lnTo>
                    <a:lnTo>
                      <a:pt x="10" y="130"/>
                    </a:lnTo>
                    <a:close/>
                    <a:moveTo>
                      <a:pt x="10" y="130"/>
                    </a:moveTo>
                    <a:lnTo>
                      <a:pt x="10" y="13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6148387-A1AA-4D4A-815E-AD3798103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588" y="3863975"/>
                <a:ext cx="3051175" cy="1790700"/>
              </a:xfrm>
              <a:custGeom>
                <a:avLst/>
                <a:gdLst>
                  <a:gd name="T0" fmla="*/ 6 w 1922"/>
                  <a:gd name="T1" fmla="*/ 168 h 1128"/>
                  <a:gd name="T2" fmla="*/ 0 w 1922"/>
                  <a:gd name="T3" fmla="*/ 584 h 1128"/>
                  <a:gd name="T4" fmla="*/ 6 w 1922"/>
                  <a:gd name="T5" fmla="*/ 784 h 1128"/>
                  <a:gd name="T6" fmla="*/ 20 w 1922"/>
                  <a:gd name="T7" fmla="*/ 804 h 1128"/>
                  <a:gd name="T8" fmla="*/ 248 w 1922"/>
                  <a:gd name="T9" fmla="*/ 910 h 1128"/>
                  <a:gd name="T10" fmla="*/ 600 w 1922"/>
                  <a:gd name="T11" fmla="*/ 1054 h 1128"/>
                  <a:gd name="T12" fmla="*/ 778 w 1922"/>
                  <a:gd name="T13" fmla="*/ 1114 h 1128"/>
                  <a:gd name="T14" fmla="*/ 852 w 1922"/>
                  <a:gd name="T15" fmla="*/ 1128 h 1128"/>
                  <a:gd name="T16" fmla="*/ 886 w 1922"/>
                  <a:gd name="T17" fmla="*/ 1122 h 1128"/>
                  <a:gd name="T18" fmla="*/ 1000 w 1922"/>
                  <a:gd name="T19" fmla="*/ 1076 h 1128"/>
                  <a:gd name="T20" fmla="*/ 1250 w 1922"/>
                  <a:gd name="T21" fmla="*/ 946 h 1128"/>
                  <a:gd name="T22" fmla="*/ 1530 w 1922"/>
                  <a:gd name="T23" fmla="*/ 780 h 1128"/>
                  <a:gd name="T24" fmla="*/ 1774 w 1922"/>
                  <a:gd name="T25" fmla="*/ 624 h 1128"/>
                  <a:gd name="T26" fmla="*/ 1912 w 1922"/>
                  <a:gd name="T27" fmla="*/ 520 h 1128"/>
                  <a:gd name="T28" fmla="*/ 1922 w 1922"/>
                  <a:gd name="T29" fmla="*/ 504 h 1128"/>
                  <a:gd name="T30" fmla="*/ 1906 w 1922"/>
                  <a:gd name="T31" fmla="*/ 474 h 1128"/>
                  <a:gd name="T32" fmla="*/ 1836 w 1922"/>
                  <a:gd name="T33" fmla="*/ 422 h 1128"/>
                  <a:gd name="T34" fmla="*/ 1750 w 1922"/>
                  <a:gd name="T35" fmla="*/ 380 h 1128"/>
                  <a:gd name="T36" fmla="*/ 1726 w 1922"/>
                  <a:gd name="T37" fmla="*/ 374 h 1128"/>
                  <a:gd name="T38" fmla="*/ 1608 w 1922"/>
                  <a:gd name="T39" fmla="*/ 402 h 1128"/>
                  <a:gd name="T40" fmla="*/ 1416 w 1922"/>
                  <a:gd name="T41" fmla="*/ 460 h 1128"/>
                  <a:gd name="T42" fmla="*/ 1350 w 1922"/>
                  <a:gd name="T43" fmla="*/ 490 h 1128"/>
                  <a:gd name="T44" fmla="*/ 1284 w 1922"/>
                  <a:gd name="T45" fmla="*/ 566 h 1128"/>
                  <a:gd name="T46" fmla="*/ 1226 w 1922"/>
                  <a:gd name="T47" fmla="*/ 624 h 1128"/>
                  <a:gd name="T48" fmla="*/ 1210 w 1922"/>
                  <a:gd name="T49" fmla="*/ 632 h 1128"/>
                  <a:gd name="T50" fmla="*/ 960 w 1922"/>
                  <a:gd name="T51" fmla="*/ 632 h 1128"/>
                  <a:gd name="T52" fmla="*/ 712 w 1922"/>
                  <a:gd name="T53" fmla="*/ 624 h 1128"/>
                  <a:gd name="T54" fmla="*/ 648 w 1922"/>
                  <a:gd name="T55" fmla="*/ 596 h 1128"/>
                  <a:gd name="T56" fmla="*/ 426 w 1922"/>
                  <a:gd name="T57" fmla="*/ 480 h 1128"/>
                  <a:gd name="T58" fmla="*/ 378 w 1922"/>
                  <a:gd name="T59" fmla="*/ 448 h 1128"/>
                  <a:gd name="T60" fmla="*/ 382 w 1922"/>
                  <a:gd name="T61" fmla="*/ 432 h 1128"/>
                  <a:gd name="T62" fmla="*/ 414 w 1922"/>
                  <a:gd name="T63" fmla="*/ 388 h 1128"/>
                  <a:gd name="T64" fmla="*/ 426 w 1922"/>
                  <a:gd name="T65" fmla="*/ 386 h 1128"/>
                  <a:gd name="T66" fmla="*/ 554 w 1922"/>
                  <a:gd name="T67" fmla="*/ 450 h 1128"/>
                  <a:gd name="T68" fmla="*/ 706 w 1922"/>
                  <a:gd name="T69" fmla="*/ 528 h 1128"/>
                  <a:gd name="T70" fmla="*/ 792 w 1922"/>
                  <a:gd name="T71" fmla="*/ 540 h 1128"/>
                  <a:gd name="T72" fmla="*/ 1026 w 1922"/>
                  <a:gd name="T73" fmla="*/ 558 h 1128"/>
                  <a:gd name="T74" fmla="*/ 1176 w 1922"/>
                  <a:gd name="T75" fmla="*/ 560 h 1128"/>
                  <a:gd name="T76" fmla="*/ 1208 w 1922"/>
                  <a:gd name="T77" fmla="*/ 546 h 1128"/>
                  <a:gd name="T78" fmla="*/ 1264 w 1922"/>
                  <a:gd name="T79" fmla="*/ 498 h 1128"/>
                  <a:gd name="T80" fmla="*/ 1284 w 1922"/>
                  <a:gd name="T81" fmla="*/ 458 h 1128"/>
                  <a:gd name="T82" fmla="*/ 1282 w 1922"/>
                  <a:gd name="T83" fmla="*/ 430 h 1128"/>
                  <a:gd name="T84" fmla="*/ 1272 w 1922"/>
                  <a:gd name="T85" fmla="*/ 418 h 1128"/>
                  <a:gd name="T86" fmla="*/ 1114 w 1922"/>
                  <a:gd name="T87" fmla="*/ 342 h 1128"/>
                  <a:gd name="T88" fmla="*/ 596 w 1922"/>
                  <a:gd name="T89" fmla="*/ 124 h 1128"/>
                  <a:gd name="T90" fmla="*/ 282 w 1922"/>
                  <a:gd name="T91" fmla="*/ 4 h 1128"/>
                  <a:gd name="T92" fmla="*/ 242 w 1922"/>
                  <a:gd name="T93" fmla="*/ 6 h 1128"/>
                  <a:gd name="T94" fmla="*/ 126 w 1922"/>
                  <a:gd name="T95" fmla="*/ 54 h 1128"/>
                  <a:gd name="T96" fmla="*/ 34 w 1922"/>
                  <a:gd name="T97" fmla="*/ 106 h 1128"/>
                  <a:gd name="T98" fmla="*/ 10 w 1922"/>
                  <a:gd name="T99" fmla="*/ 130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22" h="1128">
                    <a:moveTo>
                      <a:pt x="10" y="130"/>
                    </a:moveTo>
                    <a:lnTo>
                      <a:pt x="10" y="130"/>
                    </a:lnTo>
                    <a:lnTo>
                      <a:pt x="6" y="168"/>
                    </a:lnTo>
                    <a:lnTo>
                      <a:pt x="4" y="246"/>
                    </a:lnTo>
                    <a:lnTo>
                      <a:pt x="0" y="466"/>
                    </a:lnTo>
                    <a:lnTo>
                      <a:pt x="0" y="584"/>
                    </a:lnTo>
                    <a:lnTo>
                      <a:pt x="2" y="686"/>
                    </a:lnTo>
                    <a:lnTo>
                      <a:pt x="4" y="762"/>
                    </a:lnTo>
                    <a:lnTo>
                      <a:pt x="6" y="784"/>
                    </a:lnTo>
                    <a:lnTo>
                      <a:pt x="10" y="796"/>
                    </a:lnTo>
                    <a:lnTo>
                      <a:pt x="10" y="796"/>
                    </a:lnTo>
                    <a:lnTo>
                      <a:pt x="20" y="804"/>
                    </a:lnTo>
                    <a:lnTo>
                      <a:pt x="44" y="816"/>
                    </a:lnTo>
                    <a:lnTo>
                      <a:pt x="130" y="858"/>
                    </a:lnTo>
                    <a:lnTo>
                      <a:pt x="248" y="910"/>
                    </a:lnTo>
                    <a:lnTo>
                      <a:pt x="386" y="970"/>
                    </a:lnTo>
                    <a:lnTo>
                      <a:pt x="530" y="1028"/>
                    </a:lnTo>
                    <a:lnTo>
                      <a:pt x="600" y="1054"/>
                    </a:lnTo>
                    <a:lnTo>
                      <a:pt x="666" y="1078"/>
                    </a:lnTo>
                    <a:lnTo>
                      <a:pt x="726" y="1098"/>
                    </a:lnTo>
                    <a:lnTo>
                      <a:pt x="778" y="1114"/>
                    </a:lnTo>
                    <a:lnTo>
                      <a:pt x="820" y="1124"/>
                    </a:lnTo>
                    <a:lnTo>
                      <a:pt x="838" y="1126"/>
                    </a:lnTo>
                    <a:lnTo>
                      <a:pt x="852" y="1128"/>
                    </a:lnTo>
                    <a:lnTo>
                      <a:pt x="852" y="1128"/>
                    </a:lnTo>
                    <a:lnTo>
                      <a:pt x="866" y="1126"/>
                    </a:lnTo>
                    <a:lnTo>
                      <a:pt x="886" y="1122"/>
                    </a:lnTo>
                    <a:lnTo>
                      <a:pt x="908" y="1114"/>
                    </a:lnTo>
                    <a:lnTo>
                      <a:pt x="936" y="1104"/>
                    </a:lnTo>
                    <a:lnTo>
                      <a:pt x="1000" y="1076"/>
                    </a:lnTo>
                    <a:lnTo>
                      <a:pt x="1076" y="1040"/>
                    </a:lnTo>
                    <a:lnTo>
                      <a:pt x="1160" y="996"/>
                    </a:lnTo>
                    <a:lnTo>
                      <a:pt x="1250" y="946"/>
                    </a:lnTo>
                    <a:lnTo>
                      <a:pt x="1344" y="892"/>
                    </a:lnTo>
                    <a:lnTo>
                      <a:pt x="1438" y="836"/>
                    </a:lnTo>
                    <a:lnTo>
                      <a:pt x="1530" y="780"/>
                    </a:lnTo>
                    <a:lnTo>
                      <a:pt x="1620" y="726"/>
                    </a:lnTo>
                    <a:lnTo>
                      <a:pt x="1702" y="672"/>
                    </a:lnTo>
                    <a:lnTo>
                      <a:pt x="1774" y="624"/>
                    </a:lnTo>
                    <a:lnTo>
                      <a:pt x="1836" y="582"/>
                    </a:lnTo>
                    <a:lnTo>
                      <a:pt x="1882" y="546"/>
                    </a:lnTo>
                    <a:lnTo>
                      <a:pt x="1912" y="520"/>
                    </a:lnTo>
                    <a:lnTo>
                      <a:pt x="1920" y="510"/>
                    </a:lnTo>
                    <a:lnTo>
                      <a:pt x="1922" y="504"/>
                    </a:lnTo>
                    <a:lnTo>
                      <a:pt x="1922" y="504"/>
                    </a:lnTo>
                    <a:lnTo>
                      <a:pt x="1920" y="494"/>
                    </a:lnTo>
                    <a:lnTo>
                      <a:pt x="1914" y="484"/>
                    </a:lnTo>
                    <a:lnTo>
                      <a:pt x="1906" y="474"/>
                    </a:lnTo>
                    <a:lnTo>
                      <a:pt x="1896" y="464"/>
                    </a:lnTo>
                    <a:lnTo>
                      <a:pt x="1868" y="442"/>
                    </a:lnTo>
                    <a:lnTo>
                      <a:pt x="1836" y="422"/>
                    </a:lnTo>
                    <a:lnTo>
                      <a:pt x="1804" y="404"/>
                    </a:lnTo>
                    <a:lnTo>
                      <a:pt x="1774" y="390"/>
                    </a:lnTo>
                    <a:lnTo>
                      <a:pt x="1750" y="380"/>
                    </a:lnTo>
                    <a:lnTo>
                      <a:pt x="1734" y="374"/>
                    </a:lnTo>
                    <a:lnTo>
                      <a:pt x="1734" y="374"/>
                    </a:lnTo>
                    <a:lnTo>
                      <a:pt x="1726" y="374"/>
                    </a:lnTo>
                    <a:lnTo>
                      <a:pt x="1712" y="376"/>
                    </a:lnTo>
                    <a:lnTo>
                      <a:pt x="1668" y="386"/>
                    </a:lnTo>
                    <a:lnTo>
                      <a:pt x="1608" y="402"/>
                    </a:lnTo>
                    <a:lnTo>
                      <a:pt x="1542" y="420"/>
                    </a:lnTo>
                    <a:lnTo>
                      <a:pt x="1474" y="440"/>
                    </a:lnTo>
                    <a:lnTo>
                      <a:pt x="1416" y="460"/>
                    </a:lnTo>
                    <a:lnTo>
                      <a:pt x="1372" y="478"/>
                    </a:lnTo>
                    <a:lnTo>
                      <a:pt x="1358" y="484"/>
                    </a:lnTo>
                    <a:lnTo>
                      <a:pt x="1350" y="490"/>
                    </a:lnTo>
                    <a:lnTo>
                      <a:pt x="1350" y="490"/>
                    </a:lnTo>
                    <a:lnTo>
                      <a:pt x="1324" y="520"/>
                    </a:lnTo>
                    <a:lnTo>
                      <a:pt x="1284" y="566"/>
                    </a:lnTo>
                    <a:lnTo>
                      <a:pt x="1264" y="590"/>
                    </a:lnTo>
                    <a:lnTo>
                      <a:pt x="1244" y="610"/>
                    </a:lnTo>
                    <a:lnTo>
                      <a:pt x="1226" y="624"/>
                    </a:lnTo>
                    <a:lnTo>
                      <a:pt x="1218" y="628"/>
                    </a:lnTo>
                    <a:lnTo>
                      <a:pt x="1210" y="632"/>
                    </a:lnTo>
                    <a:lnTo>
                      <a:pt x="1210" y="632"/>
                    </a:lnTo>
                    <a:lnTo>
                      <a:pt x="1182" y="634"/>
                    </a:lnTo>
                    <a:lnTo>
                      <a:pt x="1124" y="634"/>
                    </a:lnTo>
                    <a:lnTo>
                      <a:pt x="960" y="632"/>
                    </a:lnTo>
                    <a:lnTo>
                      <a:pt x="796" y="630"/>
                    </a:lnTo>
                    <a:lnTo>
                      <a:pt x="740" y="626"/>
                    </a:lnTo>
                    <a:lnTo>
                      <a:pt x="712" y="624"/>
                    </a:lnTo>
                    <a:lnTo>
                      <a:pt x="712" y="624"/>
                    </a:lnTo>
                    <a:lnTo>
                      <a:pt x="688" y="616"/>
                    </a:lnTo>
                    <a:lnTo>
                      <a:pt x="648" y="596"/>
                    </a:lnTo>
                    <a:lnTo>
                      <a:pt x="534" y="540"/>
                    </a:lnTo>
                    <a:lnTo>
                      <a:pt x="476" y="508"/>
                    </a:lnTo>
                    <a:lnTo>
                      <a:pt x="426" y="480"/>
                    </a:lnTo>
                    <a:lnTo>
                      <a:pt x="392" y="460"/>
                    </a:lnTo>
                    <a:lnTo>
                      <a:pt x="382" y="452"/>
                    </a:lnTo>
                    <a:lnTo>
                      <a:pt x="378" y="448"/>
                    </a:lnTo>
                    <a:lnTo>
                      <a:pt x="378" y="448"/>
                    </a:lnTo>
                    <a:lnTo>
                      <a:pt x="380" y="440"/>
                    </a:lnTo>
                    <a:lnTo>
                      <a:pt x="382" y="432"/>
                    </a:lnTo>
                    <a:lnTo>
                      <a:pt x="394" y="412"/>
                    </a:lnTo>
                    <a:lnTo>
                      <a:pt x="406" y="394"/>
                    </a:lnTo>
                    <a:lnTo>
                      <a:pt x="414" y="388"/>
                    </a:lnTo>
                    <a:lnTo>
                      <a:pt x="420" y="384"/>
                    </a:lnTo>
                    <a:lnTo>
                      <a:pt x="420" y="384"/>
                    </a:lnTo>
                    <a:lnTo>
                      <a:pt x="426" y="386"/>
                    </a:lnTo>
                    <a:lnTo>
                      <a:pt x="436" y="390"/>
                    </a:lnTo>
                    <a:lnTo>
                      <a:pt x="466" y="404"/>
                    </a:lnTo>
                    <a:lnTo>
                      <a:pt x="554" y="450"/>
                    </a:lnTo>
                    <a:lnTo>
                      <a:pt x="648" y="500"/>
                    </a:lnTo>
                    <a:lnTo>
                      <a:pt x="684" y="518"/>
                    </a:lnTo>
                    <a:lnTo>
                      <a:pt x="706" y="528"/>
                    </a:lnTo>
                    <a:lnTo>
                      <a:pt x="706" y="528"/>
                    </a:lnTo>
                    <a:lnTo>
                      <a:pt x="736" y="534"/>
                    </a:lnTo>
                    <a:lnTo>
                      <a:pt x="792" y="540"/>
                    </a:lnTo>
                    <a:lnTo>
                      <a:pt x="864" y="548"/>
                    </a:lnTo>
                    <a:lnTo>
                      <a:pt x="946" y="554"/>
                    </a:lnTo>
                    <a:lnTo>
                      <a:pt x="1026" y="558"/>
                    </a:lnTo>
                    <a:lnTo>
                      <a:pt x="1100" y="562"/>
                    </a:lnTo>
                    <a:lnTo>
                      <a:pt x="1156" y="560"/>
                    </a:lnTo>
                    <a:lnTo>
                      <a:pt x="1176" y="560"/>
                    </a:lnTo>
                    <a:lnTo>
                      <a:pt x="1190" y="556"/>
                    </a:lnTo>
                    <a:lnTo>
                      <a:pt x="1190" y="556"/>
                    </a:lnTo>
                    <a:lnTo>
                      <a:pt x="1208" y="546"/>
                    </a:lnTo>
                    <a:lnTo>
                      <a:pt x="1228" y="534"/>
                    </a:lnTo>
                    <a:lnTo>
                      <a:pt x="1246" y="516"/>
                    </a:lnTo>
                    <a:lnTo>
                      <a:pt x="1264" y="498"/>
                    </a:lnTo>
                    <a:lnTo>
                      <a:pt x="1276" y="478"/>
                    </a:lnTo>
                    <a:lnTo>
                      <a:pt x="1280" y="468"/>
                    </a:lnTo>
                    <a:lnTo>
                      <a:pt x="1284" y="458"/>
                    </a:lnTo>
                    <a:lnTo>
                      <a:pt x="1286" y="448"/>
                    </a:lnTo>
                    <a:lnTo>
                      <a:pt x="1284" y="438"/>
                    </a:lnTo>
                    <a:lnTo>
                      <a:pt x="1282" y="430"/>
                    </a:lnTo>
                    <a:lnTo>
                      <a:pt x="1278" y="422"/>
                    </a:lnTo>
                    <a:lnTo>
                      <a:pt x="1278" y="422"/>
                    </a:lnTo>
                    <a:lnTo>
                      <a:pt x="1272" y="418"/>
                    </a:lnTo>
                    <a:lnTo>
                      <a:pt x="1262" y="412"/>
                    </a:lnTo>
                    <a:lnTo>
                      <a:pt x="1228" y="394"/>
                    </a:lnTo>
                    <a:lnTo>
                      <a:pt x="1114" y="342"/>
                    </a:lnTo>
                    <a:lnTo>
                      <a:pt x="956" y="274"/>
                    </a:lnTo>
                    <a:lnTo>
                      <a:pt x="776" y="198"/>
                    </a:lnTo>
                    <a:lnTo>
                      <a:pt x="596" y="124"/>
                    </a:lnTo>
                    <a:lnTo>
                      <a:pt x="436" y="62"/>
                    </a:lnTo>
                    <a:lnTo>
                      <a:pt x="318" y="16"/>
                    </a:lnTo>
                    <a:lnTo>
                      <a:pt x="282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2" y="6"/>
                    </a:lnTo>
                    <a:lnTo>
                      <a:pt x="210" y="16"/>
                    </a:lnTo>
                    <a:lnTo>
                      <a:pt x="170" y="34"/>
                    </a:lnTo>
                    <a:lnTo>
                      <a:pt x="126" y="54"/>
                    </a:lnTo>
                    <a:lnTo>
                      <a:pt x="84" y="74"/>
                    </a:lnTo>
                    <a:lnTo>
                      <a:pt x="48" y="96"/>
                    </a:lnTo>
                    <a:lnTo>
                      <a:pt x="34" y="106"/>
                    </a:lnTo>
                    <a:lnTo>
                      <a:pt x="22" y="116"/>
                    </a:lnTo>
                    <a:lnTo>
                      <a:pt x="14" y="124"/>
                    </a:lnTo>
                    <a:lnTo>
                      <a:pt x="10" y="130"/>
                    </a:lnTo>
                    <a:lnTo>
                      <a:pt x="10" y="1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28">
                <a:extLst>
                  <a:ext uri="{FF2B5EF4-FFF2-40B4-BE49-F238E27FC236}">
                    <a16:creationId xmlns:a16="http://schemas.microsoft.com/office/drawing/2014/main" id="{0ABB9079-CDF4-4E51-8543-E0A744C54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463" y="40703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9A1F56C-AC4C-49DD-9271-9BD8110B9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0813" y="4070350"/>
                <a:ext cx="190500" cy="190500"/>
              </a:xfrm>
              <a:custGeom>
                <a:avLst/>
                <a:gdLst>
                  <a:gd name="T0" fmla="*/ 120 w 120"/>
                  <a:gd name="T1" fmla="*/ 60 h 120"/>
                  <a:gd name="T2" fmla="*/ 120 w 120"/>
                  <a:gd name="T3" fmla="*/ 60 h 120"/>
                  <a:gd name="T4" fmla="*/ 118 w 120"/>
                  <a:gd name="T5" fmla="*/ 72 h 120"/>
                  <a:gd name="T6" fmla="*/ 116 w 120"/>
                  <a:gd name="T7" fmla="*/ 82 h 120"/>
                  <a:gd name="T8" fmla="*/ 110 w 120"/>
                  <a:gd name="T9" fmla="*/ 92 h 120"/>
                  <a:gd name="T10" fmla="*/ 102 w 120"/>
                  <a:gd name="T11" fmla="*/ 102 h 120"/>
                  <a:gd name="T12" fmla="*/ 94 w 120"/>
                  <a:gd name="T13" fmla="*/ 110 h 120"/>
                  <a:gd name="T14" fmla="*/ 84 w 120"/>
                  <a:gd name="T15" fmla="*/ 114 h 120"/>
                  <a:gd name="T16" fmla="*/ 72 w 120"/>
                  <a:gd name="T17" fmla="*/ 118 h 120"/>
                  <a:gd name="T18" fmla="*/ 60 w 120"/>
                  <a:gd name="T19" fmla="*/ 120 h 120"/>
                  <a:gd name="T20" fmla="*/ 60 w 120"/>
                  <a:gd name="T21" fmla="*/ 120 h 120"/>
                  <a:gd name="T22" fmla="*/ 48 w 120"/>
                  <a:gd name="T23" fmla="*/ 118 h 120"/>
                  <a:gd name="T24" fmla="*/ 36 w 120"/>
                  <a:gd name="T25" fmla="*/ 114 h 120"/>
                  <a:gd name="T26" fmla="*/ 26 w 120"/>
                  <a:gd name="T27" fmla="*/ 110 h 120"/>
                  <a:gd name="T28" fmla="*/ 18 w 120"/>
                  <a:gd name="T29" fmla="*/ 102 h 120"/>
                  <a:gd name="T30" fmla="*/ 10 w 120"/>
                  <a:gd name="T31" fmla="*/ 92 h 120"/>
                  <a:gd name="T32" fmla="*/ 4 w 120"/>
                  <a:gd name="T33" fmla="*/ 82 h 120"/>
                  <a:gd name="T34" fmla="*/ 2 w 120"/>
                  <a:gd name="T35" fmla="*/ 72 h 120"/>
                  <a:gd name="T36" fmla="*/ 0 w 120"/>
                  <a:gd name="T37" fmla="*/ 60 h 120"/>
                  <a:gd name="T38" fmla="*/ 0 w 120"/>
                  <a:gd name="T39" fmla="*/ 60 h 120"/>
                  <a:gd name="T40" fmla="*/ 2 w 120"/>
                  <a:gd name="T41" fmla="*/ 48 h 120"/>
                  <a:gd name="T42" fmla="*/ 4 w 120"/>
                  <a:gd name="T43" fmla="*/ 36 h 120"/>
                  <a:gd name="T44" fmla="*/ 10 w 120"/>
                  <a:gd name="T45" fmla="*/ 26 h 120"/>
                  <a:gd name="T46" fmla="*/ 18 w 120"/>
                  <a:gd name="T47" fmla="*/ 16 h 120"/>
                  <a:gd name="T48" fmla="*/ 26 w 120"/>
                  <a:gd name="T49" fmla="*/ 10 h 120"/>
                  <a:gd name="T50" fmla="*/ 36 w 120"/>
                  <a:gd name="T51" fmla="*/ 4 h 120"/>
                  <a:gd name="T52" fmla="*/ 48 w 120"/>
                  <a:gd name="T53" fmla="*/ 0 h 120"/>
                  <a:gd name="T54" fmla="*/ 60 w 120"/>
                  <a:gd name="T55" fmla="*/ 0 h 120"/>
                  <a:gd name="T56" fmla="*/ 60 w 120"/>
                  <a:gd name="T57" fmla="*/ 0 h 120"/>
                  <a:gd name="T58" fmla="*/ 72 w 120"/>
                  <a:gd name="T59" fmla="*/ 0 h 120"/>
                  <a:gd name="T60" fmla="*/ 84 w 120"/>
                  <a:gd name="T61" fmla="*/ 4 h 120"/>
                  <a:gd name="T62" fmla="*/ 94 w 120"/>
                  <a:gd name="T63" fmla="*/ 10 h 120"/>
                  <a:gd name="T64" fmla="*/ 102 w 120"/>
                  <a:gd name="T65" fmla="*/ 16 h 120"/>
                  <a:gd name="T66" fmla="*/ 110 w 120"/>
                  <a:gd name="T67" fmla="*/ 26 h 120"/>
                  <a:gd name="T68" fmla="*/ 116 w 120"/>
                  <a:gd name="T69" fmla="*/ 36 h 120"/>
                  <a:gd name="T70" fmla="*/ 118 w 120"/>
                  <a:gd name="T71" fmla="*/ 48 h 120"/>
                  <a:gd name="T72" fmla="*/ 120 w 120"/>
                  <a:gd name="T73" fmla="*/ 60 h 120"/>
                  <a:gd name="T74" fmla="*/ 120 w 120"/>
                  <a:gd name="T75" fmla="*/ 60 h 120"/>
                  <a:gd name="T76" fmla="*/ 120 w 120"/>
                  <a:gd name="T77" fmla="*/ 60 h 120"/>
                  <a:gd name="T78" fmla="*/ 120 w 120"/>
                  <a:gd name="T79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0" h="120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6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10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10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4" y="36"/>
                    </a:lnTo>
                    <a:lnTo>
                      <a:pt x="10" y="26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6"/>
                    </a:lnTo>
                    <a:lnTo>
                      <a:pt x="110" y="26"/>
                    </a:lnTo>
                    <a:lnTo>
                      <a:pt x="116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  <a:moveTo>
                      <a:pt x="120" y="60"/>
                    </a:moveTo>
                    <a:lnTo>
                      <a:pt x="120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F564F41-6B20-4D40-ACB1-631B208D9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4070350"/>
                <a:ext cx="190500" cy="190500"/>
              </a:xfrm>
              <a:custGeom>
                <a:avLst/>
                <a:gdLst>
                  <a:gd name="T0" fmla="*/ 120 w 120"/>
                  <a:gd name="T1" fmla="*/ 60 h 120"/>
                  <a:gd name="T2" fmla="*/ 120 w 120"/>
                  <a:gd name="T3" fmla="*/ 60 h 120"/>
                  <a:gd name="T4" fmla="*/ 118 w 120"/>
                  <a:gd name="T5" fmla="*/ 72 h 120"/>
                  <a:gd name="T6" fmla="*/ 116 w 120"/>
                  <a:gd name="T7" fmla="*/ 82 h 120"/>
                  <a:gd name="T8" fmla="*/ 110 w 120"/>
                  <a:gd name="T9" fmla="*/ 92 h 120"/>
                  <a:gd name="T10" fmla="*/ 102 w 120"/>
                  <a:gd name="T11" fmla="*/ 102 h 120"/>
                  <a:gd name="T12" fmla="*/ 94 w 120"/>
                  <a:gd name="T13" fmla="*/ 110 h 120"/>
                  <a:gd name="T14" fmla="*/ 84 w 120"/>
                  <a:gd name="T15" fmla="*/ 114 h 120"/>
                  <a:gd name="T16" fmla="*/ 72 w 120"/>
                  <a:gd name="T17" fmla="*/ 118 h 120"/>
                  <a:gd name="T18" fmla="*/ 60 w 120"/>
                  <a:gd name="T19" fmla="*/ 120 h 120"/>
                  <a:gd name="T20" fmla="*/ 60 w 120"/>
                  <a:gd name="T21" fmla="*/ 120 h 120"/>
                  <a:gd name="T22" fmla="*/ 48 w 120"/>
                  <a:gd name="T23" fmla="*/ 118 h 120"/>
                  <a:gd name="T24" fmla="*/ 36 w 120"/>
                  <a:gd name="T25" fmla="*/ 114 h 120"/>
                  <a:gd name="T26" fmla="*/ 26 w 120"/>
                  <a:gd name="T27" fmla="*/ 110 h 120"/>
                  <a:gd name="T28" fmla="*/ 18 w 120"/>
                  <a:gd name="T29" fmla="*/ 102 h 120"/>
                  <a:gd name="T30" fmla="*/ 10 w 120"/>
                  <a:gd name="T31" fmla="*/ 92 h 120"/>
                  <a:gd name="T32" fmla="*/ 4 w 120"/>
                  <a:gd name="T33" fmla="*/ 82 h 120"/>
                  <a:gd name="T34" fmla="*/ 2 w 120"/>
                  <a:gd name="T35" fmla="*/ 72 h 120"/>
                  <a:gd name="T36" fmla="*/ 0 w 120"/>
                  <a:gd name="T37" fmla="*/ 60 h 120"/>
                  <a:gd name="T38" fmla="*/ 0 w 120"/>
                  <a:gd name="T39" fmla="*/ 60 h 120"/>
                  <a:gd name="T40" fmla="*/ 2 w 120"/>
                  <a:gd name="T41" fmla="*/ 48 h 120"/>
                  <a:gd name="T42" fmla="*/ 4 w 120"/>
                  <a:gd name="T43" fmla="*/ 36 h 120"/>
                  <a:gd name="T44" fmla="*/ 10 w 120"/>
                  <a:gd name="T45" fmla="*/ 26 h 120"/>
                  <a:gd name="T46" fmla="*/ 18 w 120"/>
                  <a:gd name="T47" fmla="*/ 16 h 120"/>
                  <a:gd name="T48" fmla="*/ 26 w 120"/>
                  <a:gd name="T49" fmla="*/ 10 h 120"/>
                  <a:gd name="T50" fmla="*/ 36 w 120"/>
                  <a:gd name="T51" fmla="*/ 4 h 120"/>
                  <a:gd name="T52" fmla="*/ 48 w 120"/>
                  <a:gd name="T53" fmla="*/ 0 h 120"/>
                  <a:gd name="T54" fmla="*/ 60 w 120"/>
                  <a:gd name="T55" fmla="*/ 0 h 120"/>
                  <a:gd name="T56" fmla="*/ 60 w 120"/>
                  <a:gd name="T57" fmla="*/ 0 h 120"/>
                  <a:gd name="T58" fmla="*/ 72 w 120"/>
                  <a:gd name="T59" fmla="*/ 0 h 120"/>
                  <a:gd name="T60" fmla="*/ 84 w 120"/>
                  <a:gd name="T61" fmla="*/ 4 h 120"/>
                  <a:gd name="T62" fmla="*/ 94 w 120"/>
                  <a:gd name="T63" fmla="*/ 10 h 120"/>
                  <a:gd name="T64" fmla="*/ 102 w 120"/>
                  <a:gd name="T65" fmla="*/ 16 h 120"/>
                  <a:gd name="T66" fmla="*/ 110 w 120"/>
                  <a:gd name="T67" fmla="*/ 26 h 120"/>
                  <a:gd name="T68" fmla="*/ 116 w 120"/>
                  <a:gd name="T69" fmla="*/ 36 h 120"/>
                  <a:gd name="T70" fmla="*/ 118 w 120"/>
                  <a:gd name="T71" fmla="*/ 48 h 120"/>
                  <a:gd name="T72" fmla="*/ 120 w 120"/>
                  <a:gd name="T73" fmla="*/ 60 h 120"/>
                  <a:gd name="T74" fmla="*/ 120 w 120"/>
                  <a:gd name="T75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20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6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10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20"/>
                    </a:lnTo>
                    <a:lnTo>
                      <a:pt x="60" y="120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10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4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4" y="36"/>
                    </a:lnTo>
                    <a:lnTo>
                      <a:pt x="10" y="26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6"/>
                    </a:lnTo>
                    <a:lnTo>
                      <a:pt x="110" y="26"/>
                    </a:lnTo>
                    <a:lnTo>
                      <a:pt x="116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31">
                <a:extLst>
                  <a:ext uri="{FF2B5EF4-FFF2-40B4-BE49-F238E27FC236}">
                    <a16:creationId xmlns:a16="http://schemas.microsoft.com/office/drawing/2014/main" id="{601DD6F3-D019-40F1-A485-713D01A25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1313" y="41656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40">
                <a:extLst>
                  <a:ext uri="{FF2B5EF4-FFF2-40B4-BE49-F238E27FC236}">
                    <a16:creationId xmlns:a16="http://schemas.microsoft.com/office/drawing/2014/main" id="{9EB163D3-A249-4745-BD35-5C7179C77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6413" y="38036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9F49A3F-5089-4665-9855-14FB84EEC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0963" y="2098675"/>
              <a:ext cx="158750" cy="187325"/>
            </a:xfrm>
            <a:custGeom>
              <a:avLst/>
              <a:gdLst>
                <a:gd name="T0" fmla="*/ 50 w 100"/>
                <a:gd name="T1" fmla="*/ 0 h 118"/>
                <a:gd name="T2" fmla="*/ 50 w 100"/>
                <a:gd name="T3" fmla="*/ 0 h 118"/>
                <a:gd name="T4" fmla="*/ 40 w 100"/>
                <a:gd name="T5" fmla="*/ 18 h 118"/>
                <a:gd name="T6" fmla="*/ 30 w 100"/>
                <a:gd name="T7" fmla="*/ 34 h 118"/>
                <a:gd name="T8" fmla="*/ 16 w 100"/>
                <a:gd name="T9" fmla="*/ 48 h 118"/>
                <a:gd name="T10" fmla="*/ 0 w 100"/>
                <a:gd name="T11" fmla="*/ 60 h 118"/>
                <a:gd name="T12" fmla="*/ 0 w 100"/>
                <a:gd name="T13" fmla="*/ 60 h 118"/>
                <a:gd name="T14" fmla="*/ 16 w 100"/>
                <a:gd name="T15" fmla="*/ 70 h 118"/>
                <a:gd name="T16" fmla="*/ 30 w 100"/>
                <a:gd name="T17" fmla="*/ 84 h 118"/>
                <a:gd name="T18" fmla="*/ 40 w 100"/>
                <a:gd name="T19" fmla="*/ 100 h 118"/>
                <a:gd name="T20" fmla="*/ 50 w 100"/>
                <a:gd name="T21" fmla="*/ 118 h 118"/>
                <a:gd name="T22" fmla="*/ 50 w 100"/>
                <a:gd name="T23" fmla="*/ 118 h 118"/>
                <a:gd name="T24" fmla="*/ 58 w 100"/>
                <a:gd name="T25" fmla="*/ 100 h 118"/>
                <a:gd name="T26" fmla="*/ 70 w 100"/>
                <a:gd name="T27" fmla="*/ 84 h 118"/>
                <a:gd name="T28" fmla="*/ 84 w 100"/>
                <a:gd name="T29" fmla="*/ 70 h 118"/>
                <a:gd name="T30" fmla="*/ 100 w 100"/>
                <a:gd name="T31" fmla="*/ 58 h 118"/>
                <a:gd name="T32" fmla="*/ 100 w 100"/>
                <a:gd name="T33" fmla="*/ 58 h 118"/>
                <a:gd name="T34" fmla="*/ 84 w 100"/>
                <a:gd name="T35" fmla="*/ 48 h 118"/>
                <a:gd name="T36" fmla="*/ 70 w 100"/>
                <a:gd name="T37" fmla="*/ 34 h 118"/>
                <a:gd name="T38" fmla="*/ 58 w 100"/>
                <a:gd name="T39" fmla="*/ 18 h 118"/>
                <a:gd name="T40" fmla="*/ 50 w 100"/>
                <a:gd name="T41" fmla="*/ 0 h 118"/>
                <a:gd name="T42" fmla="*/ 50 w 100"/>
                <a:gd name="T43" fmla="*/ 0 h 118"/>
                <a:gd name="T44" fmla="*/ 50 w 100"/>
                <a:gd name="T45" fmla="*/ 0 h 118"/>
                <a:gd name="T46" fmla="*/ 50 w 100"/>
                <a:gd name="T4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" h="118">
                  <a:moveTo>
                    <a:pt x="50" y="0"/>
                  </a:moveTo>
                  <a:lnTo>
                    <a:pt x="50" y="0"/>
                  </a:lnTo>
                  <a:lnTo>
                    <a:pt x="40" y="18"/>
                  </a:lnTo>
                  <a:lnTo>
                    <a:pt x="30" y="34"/>
                  </a:lnTo>
                  <a:lnTo>
                    <a:pt x="16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6" y="70"/>
                  </a:lnTo>
                  <a:lnTo>
                    <a:pt x="30" y="84"/>
                  </a:lnTo>
                  <a:lnTo>
                    <a:pt x="40" y="100"/>
                  </a:lnTo>
                  <a:lnTo>
                    <a:pt x="50" y="118"/>
                  </a:lnTo>
                  <a:lnTo>
                    <a:pt x="50" y="118"/>
                  </a:lnTo>
                  <a:lnTo>
                    <a:pt x="58" y="100"/>
                  </a:lnTo>
                  <a:lnTo>
                    <a:pt x="70" y="84"/>
                  </a:lnTo>
                  <a:lnTo>
                    <a:pt x="84" y="70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84" y="48"/>
                  </a:lnTo>
                  <a:lnTo>
                    <a:pt x="70" y="34"/>
                  </a:lnTo>
                  <a:lnTo>
                    <a:pt x="58" y="18"/>
                  </a:lnTo>
                  <a:lnTo>
                    <a:pt x="50" y="0"/>
                  </a:lnTo>
                  <a:lnTo>
                    <a:pt x="50" y="0"/>
                  </a:lnTo>
                  <a:close/>
                  <a:moveTo>
                    <a:pt x="50" y="0"/>
                  </a:moveTo>
                  <a:lnTo>
                    <a:pt x="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9988A9-5F7E-4CF8-8EF7-9B6833734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963" y="2098675"/>
              <a:ext cx="158750" cy="187325"/>
            </a:xfrm>
            <a:custGeom>
              <a:avLst/>
              <a:gdLst>
                <a:gd name="T0" fmla="*/ 50 w 100"/>
                <a:gd name="T1" fmla="*/ 0 h 118"/>
                <a:gd name="T2" fmla="*/ 50 w 100"/>
                <a:gd name="T3" fmla="*/ 0 h 118"/>
                <a:gd name="T4" fmla="*/ 40 w 100"/>
                <a:gd name="T5" fmla="*/ 18 h 118"/>
                <a:gd name="T6" fmla="*/ 30 w 100"/>
                <a:gd name="T7" fmla="*/ 34 h 118"/>
                <a:gd name="T8" fmla="*/ 16 w 100"/>
                <a:gd name="T9" fmla="*/ 48 h 118"/>
                <a:gd name="T10" fmla="*/ 0 w 100"/>
                <a:gd name="T11" fmla="*/ 60 h 118"/>
                <a:gd name="T12" fmla="*/ 0 w 100"/>
                <a:gd name="T13" fmla="*/ 60 h 118"/>
                <a:gd name="T14" fmla="*/ 16 w 100"/>
                <a:gd name="T15" fmla="*/ 70 h 118"/>
                <a:gd name="T16" fmla="*/ 30 w 100"/>
                <a:gd name="T17" fmla="*/ 84 h 118"/>
                <a:gd name="T18" fmla="*/ 40 w 100"/>
                <a:gd name="T19" fmla="*/ 100 h 118"/>
                <a:gd name="T20" fmla="*/ 50 w 100"/>
                <a:gd name="T21" fmla="*/ 118 h 118"/>
                <a:gd name="T22" fmla="*/ 50 w 100"/>
                <a:gd name="T23" fmla="*/ 118 h 118"/>
                <a:gd name="T24" fmla="*/ 58 w 100"/>
                <a:gd name="T25" fmla="*/ 100 h 118"/>
                <a:gd name="T26" fmla="*/ 70 w 100"/>
                <a:gd name="T27" fmla="*/ 84 h 118"/>
                <a:gd name="T28" fmla="*/ 84 w 100"/>
                <a:gd name="T29" fmla="*/ 70 h 118"/>
                <a:gd name="T30" fmla="*/ 100 w 100"/>
                <a:gd name="T31" fmla="*/ 58 h 118"/>
                <a:gd name="T32" fmla="*/ 100 w 100"/>
                <a:gd name="T33" fmla="*/ 58 h 118"/>
                <a:gd name="T34" fmla="*/ 84 w 100"/>
                <a:gd name="T35" fmla="*/ 48 h 118"/>
                <a:gd name="T36" fmla="*/ 70 w 100"/>
                <a:gd name="T37" fmla="*/ 34 h 118"/>
                <a:gd name="T38" fmla="*/ 58 w 100"/>
                <a:gd name="T39" fmla="*/ 18 h 118"/>
                <a:gd name="T40" fmla="*/ 50 w 100"/>
                <a:gd name="T41" fmla="*/ 0 h 118"/>
                <a:gd name="T42" fmla="*/ 50 w 100"/>
                <a:gd name="T4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18">
                  <a:moveTo>
                    <a:pt x="50" y="0"/>
                  </a:moveTo>
                  <a:lnTo>
                    <a:pt x="50" y="0"/>
                  </a:lnTo>
                  <a:lnTo>
                    <a:pt x="40" y="18"/>
                  </a:lnTo>
                  <a:lnTo>
                    <a:pt x="30" y="34"/>
                  </a:lnTo>
                  <a:lnTo>
                    <a:pt x="16" y="4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16" y="70"/>
                  </a:lnTo>
                  <a:lnTo>
                    <a:pt x="30" y="84"/>
                  </a:lnTo>
                  <a:lnTo>
                    <a:pt x="40" y="100"/>
                  </a:lnTo>
                  <a:lnTo>
                    <a:pt x="50" y="118"/>
                  </a:lnTo>
                  <a:lnTo>
                    <a:pt x="50" y="118"/>
                  </a:lnTo>
                  <a:lnTo>
                    <a:pt x="58" y="100"/>
                  </a:lnTo>
                  <a:lnTo>
                    <a:pt x="70" y="84"/>
                  </a:lnTo>
                  <a:lnTo>
                    <a:pt x="84" y="70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84" y="48"/>
                  </a:lnTo>
                  <a:lnTo>
                    <a:pt x="70" y="34"/>
                  </a:lnTo>
                  <a:lnTo>
                    <a:pt x="58" y="18"/>
                  </a:lnTo>
                  <a:lnTo>
                    <a:pt x="50" y="0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67A9BCB6-C5E8-4CF4-8B98-2C4BD569F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0338" y="20986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C1D73594-5359-4CE9-8DC3-926A3C1437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7613" y="1165225"/>
              <a:ext cx="346075" cy="406400"/>
            </a:xfrm>
            <a:custGeom>
              <a:avLst/>
              <a:gdLst>
                <a:gd name="T0" fmla="*/ 110 w 218"/>
                <a:gd name="T1" fmla="*/ 0 h 256"/>
                <a:gd name="T2" fmla="*/ 110 w 218"/>
                <a:gd name="T3" fmla="*/ 0 h 256"/>
                <a:gd name="T4" fmla="*/ 100 w 218"/>
                <a:gd name="T5" fmla="*/ 18 h 256"/>
                <a:gd name="T6" fmla="*/ 90 w 218"/>
                <a:gd name="T7" fmla="*/ 38 h 256"/>
                <a:gd name="T8" fmla="*/ 78 w 218"/>
                <a:gd name="T9" fmla="*/ 56 h 256"/>
                <a:gd name="T10" fmla="*/ 66 w 218"/>
                <a:gd name="T11" fmla="*/ 72 h 256"/>
                <a:gd name="T12" fmla="*/ 50 w 218"/>
                <a:gd name="T13" fmla="*/ 88 h 256"/>
                <a:gd name="T14" fmla="*/ 36 w 218"/>
                <a:gd name="T15" fmla="*/ 102 h 256"/>
                <a:gd name="T16" fmla="*/ 18 w 218"/>
                <a:gd name="T17" fmla="*/ 116 h 256"/>
                <a:gd name="T18" fmla="*/ 0 w 218"/>
                <a:gd name="T19" fmla="*/ 128 h 256"/>
                <a:gd name="T20" fmla="*/ 0 w 218"/>
                <a:gd name="T21" fmla="*/ 128 h 256"/>
                <a:gd name="T22" fmla="*/ 18 w 218"/>
                <a:gd name="T23" fmla="*/ 140 h 256"/>
                <a:gd name="T24" fmla="*/ 36 w 218"/>
                <a:gd name="T25" fmla="*/ 154 h 256"/>
                <a:gd name="T26" fmla="*/ 50 w 218"/>
                <a:gd name="T27" fmla="*/ 168 h 256"/>
                <a:gd name="T28" fmla="*/ 66 w 218"/>
                <a:gd name="T29" fmla="*/ 184 h 256"/>
                <a:gd name="T30" fmla="*/ 78 w 218"/>
                <a:gd name="T31" fmla="*/ 200 h 256"/>
                <a:gd name="T32" fmla="*/ 90 w 218"/>
                <a:gd name="T33" fmla="*/ 218 h 256"/>
                <a:gd name="T34" fmla="*/ 100 w 218"/>
                <a:gd name="T35" fmla="*/ 236 h 256"/>
                <a:gd name="T36" fmla="*/ 110 w 218"/>
                <a:gd name="T37" fmla="*/ 256 h 256"/>
                <a:gd name="T38" fmla="*/ 110 w 218"/>
                <a:gd name="T39" fmla="*/ 256 h 256"/>
                <a:gd name="T40" fmla="*/ 118 w 218"/>
                <a:gd name="T41" fmla="*/ 236 h 256"/>
                <a:gd name="T42" fmla="*/ 128 w 218"/>
                <a:gd name="T43" fmla="*/ 218 h 256"/>
                <a:gd name="T44" fmla="*/ 140 w 218"/>
                <a:gd name="T45" fmla="*/ 200 h 256"/>
                <a:gd name="T46" fmla="*/ 154 w 218"/>
                <a:gd name="T47" fmla="*/ 184 h 256"/>
                <a:gd name="T48" fmla="*/ 168 w 218"/>
                <a:gd name="T49" fmla="*/ 168 h 256"/>
                <a:gd name="T50" fmla="*/ 184 w 218"/>
                <a:gd name="T51" fmla="*/ 154 h 256"/>
                <a:gd name="T52" fmla="*/ 200 w 218"/>
                <a:gd name="T53" fmla="*/ 140 h 256"/>
                <a:gd name="T54" fmla="*/ 218 w 218"/>
                <a:gd name="T55" fmla="*/ 128 h 256"/>
                <a:gd name="T56" fmla="*/ 218 w 218"/>
                <a:gd name="T57" fmla="*/ 128 h 256"/>
                <a:gd name="T58" fmla="*/ 200 w 218"/>
                <a:gd name="T59" fmla="*/ 116 h 256"/>
                <a:gd name="T60" fmla="*/ 184 w 218"/>
                <a:gd name="T61" fmla="*/ 102 h 256"/>
                <a:gd name="T62" fmla="*/ 168 w 218"/>
                <a:gd name="T63" fmla="*/ 88 h 256"/>
                <a:gd name="T64" fmla="*/ 154 w 218"/>
                <a:gd name="T65" fmla="*/ 72 h 256"/>
                <a:gd name="T66" fmla="*/ 140 w 218"/>
                <a:gd name="T67" fmla="*/ 56 h 256"/>
                <a:gd name="T68" fmla="*/ 128 w 218"/>
                <a:gd name="T69" fmla="*/ 38 h 256"/>
                <a:gd name="T70" fmla="*/ 118 w 218"/>
                <a:gd name="T71" fmla="*/ 18 h 256"/>
                <a:gd name="T72" fmla="*/ 110 w 218"/>
                <a:gd name="T73" fmla="*/ 0 h 256"/>
                <a:gd name="T74" fmla="*/ 110 w 218"/>
                <a:gd name="T75" fmla="*/ 0 h 256"/>
                <a:gd name="T76" fmla="*/ 110 w 218"/>
                <a:gd name="T77" fmla="*/ 0 h 256"/>
                <a:gd name="T78" fmla="*/ 110 w 218"/>
                <a:gd name="T7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" h="256">
                  <a:moveTo>
                    <a:pt x="110" y="0"/>
                  </a:moveTo>
                  <a:lnTo>
                    <a:pt x="110" y="0"/>
                  </a:lnTo>
                  <a:lnTo>
                    <a:pt x="100" y="18"/>
                  </a:lnTo>
                  <a:lnTo>
                    <a:pt x="90" y="38"/>
                  </a:lnTo>
                  <a:lnTo>
                    <a:pt x="78" y="56"/>
                  </a:lnTo>
                  <a:lnTo>
                    <a:pt x="66" y="72"/>
                  </a:lnTo>
                  <a:lnTo>
                    <a:pt x="50" y="88"/>
                  </a:lnTo>
                  <a:lnTo>
                    <a:pt x="36" y="102"/>
                  </a:lnTo>
                  <a:lnTo>
                    <a:pt x="18" y="116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18" y="140"/>
                  </a:lnTo>
                  <a:lnTo>
                    <a:pt x="36" y="154"/>
                  </a:lnTo>
                  <a:lnTo>
                    <a:pt x="50" y="168"/>
                  </a:lnTo>
                  <a:lnTo>
                    <a:pt x="66" y="184"/>
                  </a:lnTo>
                  <a:lnTo>
                    <a:pt x="78" y="200"/>
                  </a:lnTo>
                  <a:lnTo>
                    <a:pt x="90" y="218"/>
                  </a:lnTo>
                  <a:lnTo>
                    <a:pt x="100" y="236"/>
                  </a:lnTo>
                  <a:lnTo>
                    <a:pt x="110" y="256"/>
                  </a:lnTo>
                  <a:lnTo>
                    <a:pt x="110" y="256"/>
                  </a:lnTo>
                  <a:lnTo>
                    <a:pt x="118" y="236"/>
                  </a:lnTo>
                  <a:lnTo>
                    <a:pt x="128" y="218"/>
                  </a:lnTo>
                  <a:lnTo>
                    <a:pt x="140" y="200"/>
                  </a:lnTo>
                  <a:lnTo>
                    <a:pt x="154" y="184"/>
                  </a:lnTo>
                  <a:lnTo>
                    <a:pt x="168" y="168"/>
                  </a:lnTo>
                  <a:lnTo>
                    <a:pt x="184" y="154"/>
                  </a:lnTo>
                  <a:lnTo>
                    <a:pt x="200" y="140"/>
                  </a:lnTo>
                  <a:lnTo>
                    <a:pt x="218" y="128"/>
                  </a:lnTo>
                  <a:lnTo>
                    <a:pt x="218" y="128"/>
                  </a:lnTo>
                  <a:lnTo>
                    <a:pt x="200" y="116"/>
                  </a:lnTo>
                  <a:lnTo>
                    <a:pt x="184" y="102"/>
                  </a:lnTo>
                  <a:lnTo>
                    <a:pt x="168" y="88"/>
                  </a:lnTo>
                  <a:lnTo>
                    <a:pt x="154" y="72"/>
                  </a:lnTo>
                  <a:lnTo>
                    <a:pt x="140" y="56"/>
                  </a:lnTo>
                  <a:lnTo>
                    <a:pt x="128" y="38"/>
                  </a:lnTo>
                  <a:lnTo>
                    <a:pt x="118" y="18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110" y="0"/>
                  </a:moveTo>
                  <a:lnTo>
                    <a:pt x="110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45">
              <a:extLst>
                <a:ext uri="{FF2B5EF4-FFF2-40B4-BE49-F238E27FC236}">
                  <a16:creationId xmlns:a16="http://schemas.microsoft.com/office/drawing/2014/main" id="{F4A22040-5425-482A-902E-6D6B5F9C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613" y="1165225"/>
              <a:ext cx="346075" cy="406400"/>
            </a:xfrm>
            <a:custGeom>
              <a:avLst/>
              <a:gdLst>
                <a:gd name="T0" fmla="*/ 110 w 218"/>
                <a:gd name="T1" fmla="*/ 0 h 256"/>
                <a:gd name="T2" fmla="*/ 110 w 218"/>
                <a:gd name="T3" fmla="*/ 0 h 256"/>
                <a:gd name="T4" fmla="*/ 100 w 218"/>
                <a:gd name="T5" fmla="*/ 18 h 256"/>
                <a:gd name="T6" fmla="*/ 90 w 218"/>
                <a:gd name="T7" fmla="*/ 38 h 256"/>
                <a:gd name="T8" fmla="*/ 78 w 218"/>
                <a:gd name="T9" fmla="*/ 56 h 256"/>
                <a:gd name="T10" fmla="*/ 66 w 218"/>
                <a:gd name="T11" fmla="*/ 72 h 256"/>
                <a:gd name="T12" fmla="*/ 50 w 218"/>
                <a:gd name="T13" fmla="*/ 88 h 256"/>
                <a:gd name="T14" fmla="*/ 36 w 218"/>
                <a:gd name="T15" fmla="*/ 102 h 256"/>
                <a:gd name="T16" fmla="*/ 18 w 218"/>
                <a:gd name="T17" fmla="*/ 116 h 256"/>
                <a:gd name="T18" fmla="*/ 0 w 218"/>
                <a:gd name="T19" fmla="*/ 128 h 256"/>
                <a:gd name="T20" fmla="*/ 0 w 218"/>
                <a:gd name="T21" fmla="*/ 128 h 256"/>
                <a:gd name="T22" fmla="*/ 18 w 218"/>
                <a:gd name="T23" fmla="*/ 140 h 256"/>
                <a:gd name="T24" fmla="*/ 36 w 218"/>
                <a:gd name="T25" fmla="*/ 154 h 256"/>
                <a:gd name="T26" fmla="*/ 50 w 218"/>
                <a:gd name="T27" fmla="*/ 168 h 256"/>
                <a:gd name="T28" fmla="*/ 66 w 218"/>
                <a:gd name="T29" fmla="*/ 184 h 256"/>
                <a:gd name="T30" fmla="*/ 78 w 218"/>
                <a:gd name="T31" fmla="*/ 200 h 256"/>
                <a:gd name="T32" fmla="*/ 90 w 218"/>
                <a:gd name="T33" fmla="*/ 218 h 256"/>
                <a:gd name="T34" fmla="*/ 100 w 218"/>
                <a:gd name="T35" fmla="*/ 236 h 256"/>
                <a:gd name="T36" fmla="*/ 110 w 218"/>
                <a:gd name="T37" fmla="*/ 256 h 256"/>
                <a:gd name="T38" fmla="*/ 110 w 218"/>
                <a:gd name="T39" fmla="*/ 256 h 256"/>
                <a:gd name="T40" fmla="*/ 118 w 218"/>
                <a:gd name="T41" fmla="*/ 236 h 256"/>
                <a:gd name="T42" fmla="*/ 128 w 218"/>
                <a:gd name="T43" fmla="*/ 218 h 256"/>
                <a:gd name="T44" fmla="*/ 140 w 218"/>
                <a:gd name="T45" fmla="*/ 200 h 256"/>
                <a:gd name="T46" fmla="*/ 154 w 218"/>
                <a:gd name="T47" fmla="*/ 184 h 256"/>
                <a:gd name="T48" fmla="*/ 168 w 218"/>
                <a:gd name="T49" fmla="*/ 168 h 256"/>
                <a:gd name="T50" fmla="*/ 184 w 218"/>
                <a:gd name="T51" fmla="*/ 154 h 256"/>
                <a:gd name="T52" fmla="*/ 200 w 218"/>
                <a:gd name="T53" fmla="*/ 140 h 256"/>
                <a:gd name="T54" fmla="*/ 218 w 218"/>
                <a:gd name="T55" fmla="*/ 128 h 256"/>
                <a:gd name="T56" fmla="*/ 218 w 218"/>
                <a:gd name="T57" fmla="*/ 128 h 256"/>
                <a:gd name="T58" fmla="*/ 200 w 218"/>
                <a:gd name="T59" fmla="*/ 116 h 256"/>
                <a:gd name="T60" fmla="*/ 184 w 218"/>
                <a:gd name="T61" fmla="*/ 102 h 256"/>
                <a:gd name="T62" fmla="*/ 168 w 218"/>
                <a:gd name="T63" fmla="*/ 88 h 256"/>
                <a:gd name="T64" fmla="*/ 154 w 218"/>
                <a:gd name="T65" fmla="*/ 72 h 256"/>
                <a:gd name="T66" fmla="*/ 140 w 218"/>
                <a:gd name="T67" fmla="*/ 56 h 256"/>
                <a:gd name="T68" fmla="*/ 128 w 218"/>
                <a:gd name="T69" fmla="*/ 38 h 256"/>
                <a:gd name="T70" fmla="*/ 118 w 218"/>
                <a:gd name="T71" fmla="*/ 18 h 256"/>
                <a:gd name="T72" fmla="*/ 110 w 218"/>
                <a:gd name="T73" fmla="*/ 0 h 256"/>
                <a:gd name="T74" fmla="*/ 110 w 218"/>
                <a:gd name="T7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8" h="256">
                  <a:moveTo>
                    <a:pt x="110" y="0"/>
                  </a:moveTo>
                  <a:lnTo>
                    <a:pt x="110" y="0"/>
                  </a:lnTo>
                  <a:lnTo>
                    <a:pt x="100" y="18"/>
                  </a:lnTo>
                  <a:lnTo>
                    <a:pt x="90" y="38"/>
                  </a:lnTo>
                  <a:lnTo>
                    <a:pt x="78" y="56"/>
                  </a:lnTo>
                  <a:lnTo>
                    <a:pt x="66" y="72"/>
                  </a:lnTo>
                  <a:lnTo>
                    <a:pt x="50" y="88"/>
                  </a:lnTo>
                  <a:lnTo>
                    <a:pt x="36" y="102"/>
                  </a:lnTo>
                  <a:lnTo>
                    <a:pt x="18" y="116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18" y="140"/>
                  </a:lnTo>
                  <a:lnTo>
                    <a:pt x="36" y="154"/>
                  </a:lnTo>
                  <a:lnTo>
                    <a:pt x="50" y="168"/>
                  </a:lnTo>
                  <a:lnTo>
                    <a:pt x="66" y="184"/>
                  </a:lnTo>
                  <a:lnTo>
                    <a:pt x="78" y="200"/>
                  </a:lnTo>
                  <a:lnTo>
                    <a:pt x="90" y="218"/>
                  </a:lnTo>
                  <a:lnTo>
                    <a:pt x="100" y="236"/>
                  </a:lnTo>
                  <a:lnTo>
                    <a:pt x="110" y="256"/>
                  </a:lnTo>
                  <a:lnTo>
                    <a:pt x="110" y="256"/>
                  </a:lnTo>
                  <a:lnTo>
                    <a:pt x="118" y="236"/>
                  </a:lnTo>
                  <a:lnTo>
                    <a:pt x="128" y="218"/>
                  </a:lnTo>
                  <a:lnTo>
                    <a:pt x="140" y="200"/>
                  </a:lnTo>
                  <a:lnTo>
                    <a:pt x="154" y="184"/>
                  </a:lnTo>
                  <a:lnTo>
                    <a:pt x="168" y="168"/>
                  </a:lnTo>
                  <a:lnTo>
                    <a:pt x="184" y="154"/>
                  </a:lnTo>
                  <a:lnTo>
                    <a:pt x="200" y="140"/>
                  </a:lnTo>
                  <a:lnTo>
                    <a:pt x="218" y="128"/>
                  </a:lnTo>
                  <a:lnTo>
                    <a:pt x="218" y="128"/>
                  </a:lnTo>
                  <a:lnTo>
                    <a:pt x="200" y="116"/>
                  </a:lnTo>
                  <a:lnTo>
                    <a:pt x="184" y="102"/>
                  </a:lnTo>
                  <a:lnTo>
                    <a:pt x="168" y="88"/>
                  </a:lnTo>
                  <a:lnTo>
                    <a:pt x="154" y="72"/>
                  </a:lnTo>
                  <a:lnTo>
                    <a:pt x="140" y="56"/>
                  </a:lnTo>
                  <a:lnTo>
                    <a:pt x="128" y="38"/>
                  </a:lnTo>
                  <a:lnTo>
                    <a:pt x="118" y="18"/>
                  </a:lnTo>
                  <a:lnTo>
                    <a:pt x="110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Line 46">
              <a:extLst>
                <a:ext uri="{FF2B5EF4-FFF2-40B4-BE49-F238E27FC236}">
                  <a16:creationId xmlns:a16="http://schemas.microsoft.com/office/drawing/2014/main" id="{C2B442D3-E86E-4032-A937-A89D693FC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2238" y="116522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0CACDB41-2912-4184-8C4D-6494DF48E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9913" y="942975"/>
              <a:ext cx="222250" cy="266700"/>
            </a:xfrm>
            <a:custGeom>
              <a:avLst/>
              <a:gdLst>
                <a:gd name="T0" fmla="*/ 70 w 140"/>
                <a:gd name="T1" fmla="*/ 0 h 168"/>
                <a:gd name="T2" fmla="*/ 70 w 140"/>
                <a:gd name="T3" fmla="*/ 0 h 168"/>
                <a:gd name="T4" fmla="*/ 58 w 140"/>
                <a:gd name="T5" fmla="*/ 26 h 168"/>
                <a:gd name="T6" fmla="*/ 40 w 140"/>
                <a:gd name="T7" fmla="*/ 48 h 168"/>
                <a:gd name="T8" fmla="*/ 22 w 140"/>
                <a:gd name="T9" fmla="*/ 68 h 168"/>
                <a:gd name="T10" fmla="*/ 0 w 140"/>
                <a:gd name="T11" fmla="*/ 84 h 168"/>
                <a:gd name="T12" fmla="*/ 0 w 140"/>
                <a:gd name="T13" fmla="*/ 84 h 168"/>
                <a:gd name="T14" fmla="*/ 22 w 140"/>
                <a:gd name="T15" fmla="*/ 100 h 168"/>
                <a:gd name="T16" fmla="*/ 40 w 140"/>
                <a:gd name="T17" fmla="*/ 120 h 168"/>
                <a:gd name="T18" fmla="*/ 56 w 140"/>
                <a:gd name="T19" fmla="*/ 142 h 168"/>
                <a:gd name="T20" fmla="*/ 70 w 140"/>
                <a:gd name="T21" fmla="*/ 168 h 168"/>
                <a:gd name="T22" fmla="*/ 70 w 140"/>
                <a:gd name="T23" fmla="*/ 168 h 168"/>
                <a:gd name="T24" fmla="*/ 82 w 140"/>
                <a:gd name="T25" fmla="*/ 142 h 168"/>
                <a:gd name="T26" fmla="*/ 98 w 140"/>
                <a:gd name="T27" fmla="*/ 120 h 168"/>
                <a:gd name="T28" fmla="*/ 118 w 140"/>
                <a:gd name="T29" fmla="*/ 100 h 168"/>
                <a:gd name="T30" fmla="*/ 140 w 140"/>
                <a:gd name="T31" fmla="*/ 84 h 168"/>
                <a:gd name="T32" fmla="*/ 140 w 140"/>
                <a:gd name="T33" fmla="*/ 84 h 168"/>
                <a:gd name="T34" fmla="*/ 118 w 140"/>
                <a:gd name="T35" fmla="*/ 68 h 168"/>
                <a:gd name="T36" fmla="*/ 98 w 140"/>
                <a:gd name="T37" fmla="*/ 48 h 168"/>
                <a:gd name="T38" fmla="*/ 82 w 140"/>
                <a:gd name="T39" fmla="*/ 26 h 168"/>
                <a:gd name="T40" fmla="*/ 70 w 140"/>
                <a:gd name="T41" fmla="*/ 0 h 168"/>
                <a:gd name="T42" fmla="*/ 70 w 140"/>
                <a:gd name="T43" fmla="*/ 0 h 168"/>
                <a:gd name="T44" fmla="*/ 70 w 140"/>
                <a:gd name="T45" fmla="*/ 0 h 168"/>
                <a:gd name="T46" fmla="*/ 70 w 140"/>
                <a:gd name="T4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" h="168">
                  <a:moveTo>
                    <a:pt x="70" y="0"/>
                  </a:moveTo>
                  <a:lnTo>
                    <a:pt x="70" y="0"/>
                  </a:lnTo>
                  <a:lnTo>
                    <a:pt x="58" y="26"/>
                  </a:lnTo>
                  <a:lnTo>
                    <a:pt x="40" y="48"/>
                  </a:lnTo>
                  <a:lnTo>
                    <a:pt x="2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2" y="100"/>
                  </a:lnTo>
                  <a:lnTo>
                    <a:pt x="40" y="120"/>
                  </a:lnTo>
                  <a:lnTo>
                    <a:pt x="56" y="142"/>
                  </a:lnTo>
                  <a:lnTo>
                    <a:pt x="70" y="168"/>
                  </a:lnTo>
                  <a:lnTo>
                    <a:pt x="70" y="168"/>
                  </a:lnTo>
                  <a:lnTo>
                    <a:pt x="82" y="142"/>
                  </a:lnTo>
                  <a:lnTo>
                    <a:pt x="98" y="120"/>
                  </a:lnTo>
                  <a:lnTo>
                    <a:pt x="118" y="100"/>
                  </a:lnTo>
                  <a:lnTo>
                    <a:pt x="140" y="84"/>
                  </a:lnTo>
                  <a:lnTo>
                    <a:pt x="140" y="84"/>
                  </a:lnTo>
                  <a:lnTo>
                    <a:pt x="118" y="68"/>
                  </a:lnTo>
                  <a:lnTo>
                    <a:pt x="98" y="48"/>
                  </a:lnTo>
                  <a:lnTo>
                    <a:pt x="82" y="26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0"/>
                  </a:moveTo>
                  <a:lnTo>
                    <a:pt x="70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93F338B7-1809-4CA4-A4A5-020E02E6B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942975"/>
              <a:ext cx="222250" cy="266700"/>
            </a:xfrm>
            <a:custGeom>
              <a:avLst/>
              <a:gdLst>
                <a:gd name="T0" fmla="*/ 70 w 140"/>
                <a:gd name="T1" fmla="*/ 0 h 168"/>
                <a:gd name="T2" fmla="*/ 70 w 140"/>
                <a:gd name="T3" fmla="*/ 0 h 168"/>
                <a:gd name="T4" fmla="*/ 58 w 140"/>
                <a:gd name="T5" fmla="*/ 26 h 168"/>
                <a:gd name="T6" fmla="*/ 40 w 140"/>
                <a:gd name="T7" fmla="*/ 48 h 168"/>
                <a:gd name="T8" fmla="*/ 22 w 140"/>
                <a:gd name="T9" fmla="*/ 68 h 168"/>
                <a:gd name="T10" fmla="*/ 0 w 140"/>
                <a:gd name="T11" fmla="*/ 84 h 168"/>
                <a:gd name="T12" fmla="*/ 0 w 140"/>
                <a:gd name="T13" fmla="*/ 84 h 168"/>
                <a:gd name="T14" fmla="*/ 22 w 140"/>
                <a:gd name="T15" fmla="*/ 100 h 168"/>
                <a:gd name="T16" fmla="*/ 40 w 140"/>
                <a:gd name="T17" fmla="*/ 120 h 168"/>
                <a:gd name="T18" fmla="*/ 56 w 140"/>
                <a:gd name="T19" fmla="*/ 142 h 168"/>
                <a:gd name="T20" fmla="*/ 70 w 140"/>
                <a:gd name="T21" fmla="*/ 168 h 168"/>
                <a:gd name="T22" fmla="*/ 70 w 140"/>
                <a:gd name="T23" fmla="*/ 168 h 168"/>
                <a:gd name="T24" fmla="*/ 82 w 140"/>
                <a:gd name="T25" fmla="*/ 142 h 168"/>
                <a:gd name="T26" fmla="*/ 98 w 140"/>
                <a:gd name="T27" fmla="*/ 120 h 168"/>
                <a:gd name="T28" fmla="*/ 118 w 140"/>
                <a:gd name="T29" fmla="*/ 100 h 168"/>
                <a:gd name="T30" fmla="*/ 140 w 140"/>
                <a:gd name="T31" fmla="*/ 84 h 168"/>
                <a:gd name="T32" fmla="*/ 140 w 140"/>
                <a:gd name="T33" fmla="*/ 84 h 168"/>
                <a:gd name="T34" fmla="*/ 118 w 140"/>
                <a:gd name="T35" fmla="*/ 68 h 168"/>
                <a:gd name="T36" fmla="*/ 98 w 140"/>
                <a:gd name="T37" fmla="*/ 48 h 168"/>
                <a:gd name="T38" fmla="*/ 82 w 140"/>
                <a:gd name="T39" fmla="*/ 26 h 168"/>
                <a:gd name="T40" fmla="*/ 70 w 140"/>
                <a:gd name="T41" fmla="*/ 0 h 168"/>
                <a:gd name="T42" fmla="*/ 70 w 140"/>
                <a:gd name="T4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68">
                  <a:moveTo>
                    <a:pt x="70" y="0"/>
                  </a:moveTo>
                  <a:lnTo>
                    <a:pt x="70" y="0"/>
                  </a:lnTo>
                  <a:lnTo>
                    <a:pt x="58" y="26"/>
                  </a:lnTo>
                  <a:lnTo>
                    <a:pt x="40" y="48"/>
                  </a:lnTo>
                  <a:lnTo>
                    <a:pt x="22" y="68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2" y="100"/>
                  </a:lnTo>
                  <a:lnTo>
                    <a:pt x="40" y="120"/>
                  </a:lnTo>
                  <a:lnTo>
                    <a:pt x="56" y="142"/>
                  </a:lnTo>
                  <a:lnTo>
                    <a:pt x="70" y="168"/>
                  </a:lnTo>
                  <a:lnTo>
                    <a:pt x="70" y="168"/>
                  </a:lnTo>
                  <a:lnTo>
                    <a:pt x="82" y="142"/>
                  </a:lnTo>
                  <a:lnTo>
                    <a:pt x="98" y="120"/>
                  </a:lnTo>
                  <a:lnTo>
                    <a:pt x="118" y="100"/>
                  </a:lnTo>
                  <a:lnTo>
                    <a:pt x="140" y="84"/>
                  </a:lnTo>
                  <a:lnTo>
                    <a:pt x="140" y="84"/>
                  </a:lnTo>
                  <a:lnTo>
                    <a:pt x="118" y="68"/>
                  </a:lnTo>
                  <a:lnTo>
                    <a:pt x="98" y="48"/>
                  </a:lnTo>
                  <a:lnTo>
                    <a:pt x="82" y="26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D4221150-797B-4C1A-AFF5-8B42B8F81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9638" y="1968500"/>
              <a:ext cx="288925" cy="346075"/>
            </a:xfrm>
            <a:custGeom>
              <a:avLst/>
              <a:gdLst>
                <a:gd name="T0" fmla="*/ 92 w 182"/>
                <a:gd name="T1" fmla="*/ 0 h 218"/>
                <a:gd name="T2" fmla="*/ 92 w 182"/>
                <a:gd name="T3" fmla="*/ 0 h 218"/>
                <a:gd name="T4" fmla="*/ 84 w 182"/>
                <a:gd name="T5" fmla="*/ 16 h 218"/>
                <a:gd name="T6" fmla="*/ 74 w 182"/>
                <a:gd name="T7" fmla="*/ 32 h 218"/>
                <a:gd name="T8" fmla="*/ 64 w 182"/>
                <a:gd name="T9" fmla="*/ 48 h 218"/>
                <a:gd name="T10" fmla="*/ 54 w 182"/>
                <a:gd name="T11" fmla="*/ 62 h 218"/>
                <a:gd name="T12" fmla="*/ 42 w 182"/>
                <a:gd name="T13" fmla="*/ 74 h 218"/>
                <a:gd name="T14" fmla="*/ 28 w 182"/>
                <a:gd name="T15" fmla="*/ 88 h 218"/>
                <a:gd name="T16" fmla="*/ 14 w 182"/>
                <a:gd name="T17" fmla="*/ 98 h 218"/>
                <a:gd name="T18" fmla="*/ 0 w 182"/>
                <a:gd name="T19" fmla="*/ 108 h 218"/>
                <a:gd name="T20" fmla="*/ 0 w 182"/>
                <a:gd name="T21" fmla="*/ 108 h 218"/>
                <a:gd name="T22" fmla="*/ 14 w 182"/>
                <a:gd name="T23" fmla="*/ 118 h 218"/>
                <a:gd name="T24" fmla="*/ 28 w 182"/>
                <a:gd name="T25" fmla="*/ 130 h 218"/>
                <a:gd name="T26" fmla="*/ 42 w 182"/>
                <a:gd name="T27" fmla="*/ 142 h 218"/>
                <a:gd name="T28" fmla="*/ 54 w 182"/>
                <a:gd name="T29" fmla="*/ 156 h 218"/>
                <a:gd name="T30" fmla="*/ 64 w 182"/>
                <a:gd name="T31" fmla="*/ 170 h 218"/>
                <a:gd name="T32" fmla="*/ 74 w 182"/>
                <a:gd name="T33" fmla="*/ 184 h 218"/>
                <a:gd name="T34" fmla="*/ 84 w 182"/>
                <a:gd name="T35" fmla="*/ 200 h 218"/>
                <a:gd name="T36" fmla="*/ 92 w 182"/>
                <a:gd name="T37" fmla="*/ 218 h 218"/>
                <a:gd name="T38" fmla="*/ 92 w 182"/>
                <a:gd name="T39" fmla="*/ 218 h 218"/>
                <a:gd name="T40" fmla="*/ 98 w 182"/>
                <a:gd name="T41" fmla="*/ 200 h 218"/>
                <a:gd name="T42" fmla="*/ 108 w 182"/>
                <a:gd name="T43" fmla="*/ 184 h 218"/>
                <a:gd name="T44" fmla="*/ 118 w 182"/>
                <a:gd name="T45" fmla="*/ 170 h 218"/>
                <a:gd name="T46" fmla="*/ 128 w 182"/>
                <a:gd name="T47" fmla="*/ 156 h 218"/>
                <a:gd name="T48" fmla="*/ 140 w 182"/>
                <a:gd name="T49" fmla="*/ 142 h 218"/>
                <a:gd name="T50" fmla="*/ 154 w 182"/>
                <a:gd name="T51" fmla="*/ 130 h 218"/>
                <a:gd name="T52" fmla="*/ 168 w 182"/>
                <a:gd name="T53" fmla="*/ 118 h 218"/>
                <a:gd name="T54" fmla="*/ 182 w 182"/>
                <a:gd name="T55" fmla="*/ 108 h 218"/>
                <a:gd name="T56" fmla="*/ 182 w 182"/>
                <a:gd name="T57" fmla="*/ 108 h 218"/>
                <a:gd name="T58" fmla="*/ 168 w 182"/>
                <a:gd name="T59" fmla="*/ 98 h 218"/>
                <a:gd name="T60" fmla="*/ 154 w 182"/>
                <a:gd name="T61" fmla="*/ 88 h 218"/>
                <a:gd name="T62" fmla="*/ 140 w 182"/>
                <a:gd name="T63" fmla="*/ 74 h 218"/>
                <a:gd name="T64" fmla="*/ 128 w 182"/>
                <a:gd name="T65" fmla="*/ 62 h 218"/>
                <a:gd name="T66" fmla="*/ 118 w 182"/>
                <a:gd name="T67" fmla="*/ 48 h 218"/>
                <a:gd name="T68" fmla="*/ 108 w 182"/>
                <a:gd name="T69" fmla="*/ 32 h 218"/>
                <a:gd name="T70" fmla="*/ 98 w 182"/>
                <a:gd name="T71" fmla="*/ 16 h 218"/>
                <a:gd name="T72" fmla="*/ 92 w 182"/>
                <a:gd name="T73" fmla="*/ 0 h 218"/>
                <a:gd name="T74" fmla="*/ 92 w 182"/>
                <a:gd name="T75" fmla="*/ 0 h 218"/>
                <a:gd name="T76" fmla="*/ 92 w 182"/>
                <a:gd name="T77" fmla="*/ 0 h 218"/>
                <a:gd name="T78" fmla="*/ 92 w 182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2" h="218">
                  <a:moveTo>
                    <a:pt x="92" y="0"/>
                  </a:moveTo>
                  <a:lnTo>
                    <a:pt x="92" y="0"/>
                  </a:lnTo>
                  <a:lnTo>
                    <a:pt x="84" y="16"/>
                  </a:lnTo>
                  <a:lnTo>
                    <a:pt x="74" y="32"/>
                  </a:lnTo>
                  <a:lnTo>
                    <a:pt x="64" y="48"/>
                  </a:lnTo>
                  <a:lnTo>
                    <a:pt x="54" y="62"/>
                  </a:lnTo>
                  <a:lnTo>
                    <a:pt x="42" y="74"/>
                  </a:lnTo>
                  <a:lnTo>
                    <a:pt x="28" y="88"/>
                  </a:lnTo>
                  <a:lnTo>
                    <a:pt x="14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4" y="118"/>
                  </a:lnTo>
                  <a:lnTo>
                    <a:pt x="28" y="130"/>
                  </a:lnTo>
                  <a:lnTo>
                    <a:pt x="42" y="142"/>
                  </a:lnTo>
                  <a:lnTo>
                    <a:pt x="54" y="156"/>
                  </a:lnTo>
                  <a:lnTo>
                    <a:pt x="64" y="170"/>
                  </a:lnTo>
                  <a:lnTo>
                    <a:pt x="74" y="184"/>
                  </a:lnTo>
                  <a:lnTo>
                    <a:pt x="84" y="200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8" y="200"/>
                  </a:lnTo>
                  <a:lnTo>
                    <a:pt x="108" y="184"/>
                  </a:lnTo>
                  <a:lnTo>
                    <a:pt x="118" y="170"/>
                  </a:lnTo>
                  <a:lnTo>
                    <a:pt x="128" y="156"/>
                  </a:lnTo>
                  <a:lnTo>
                    <a:pt x="140" y="142"/>
                  </a:lnTo>
                  <a:lnTo>
                    <a:pt x="154" y="130"/>
                  </a:lnTo>
                  <a:lnTo>
                    <a:pt x="168" y="118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68" y="98"/>
                  </a:lnTo>
                  <a:lnTo>
                    <a:pt x="154" y="88"/>
                  </a:lnTo>
                  <a:lnTo>
                    <a:pt x="140" y="74"/>
                  </a:lnTo>
                  <a:lnTo>
                    <a:pt x="128" y="62"/>
                  </a:lnTo>
                  <a:lnTo>
                    <a:pt x="118" y="48"/>
                  </a:lnTo>
                  <a:lnTo>
                    <a:pt x="108" y="32"/>
                  </a:lnTo>
                  <a:lnTo>
                    <a:pt x="98" y="16"/>
                  </a:lnTo>
                  <a:lnTo>
                    <a:pt x="92" y="0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DA92AA28-968D-4564-8BB7-6BA29B5D2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638" y="1968500"/>
              <a:ext cx="288925" cy="346075"/>
            </a:xfrm>
            <a:custGeom>
              <a:avLst/>
              <a:gdLst>
                <a:gd name="T0" fmla="*/ 92 w 182"/>
                <a:gd name="T1" fmla="*/ 0 h 218"/>
                <a:gd name="T2" fmla="*/ 92 w 182"/>
                <a:gd name="T3" fmla="*/ 0 h 218"/>
                <a:gd name="T4" fmla="*/ 84 w 182"/>
                <a:gd name="T5" fmla="*/ 16 h 218"/>
                <a:gd name="T6" fmla="*/ 74 w 182"/>
                <a:gd name="T7" fmla="*/ 32 h 218"/>
                <a:gd name="T8" fmla="*/ 64 w 182"/>
                <a:gd name="T9" fmla="*/ 48 h 218"/>
                <a:gd name="T10" fmla="*/ 54 w 182"/>
                <a:gd name="T11" fmla="*/ 62 h 218"/>
                <a:gd name="T12" fmla="*/ 42 w 182"/>
                <a:gd name="T13" fmla="*/ 74 h 218"/>
                <a:gd name="T14" fmla="*/ 28 w 182"/>
                <a:gd name="T15" fmla="*/ 88 h 218"/>
                <a:gd name="T16" fmla="*/ 14 w 182"/>
                <a:gd name="T17" fmla="*/ 98 h 218"/>
                <a:gd name="T18" fmla="*/ 0 w 182"/>
                <a:gd name="T19" fmla="*/ 108 h 218"/>
                <a:gd name="T20" fmla="*/ 0 w 182"/>
                <a:gd name="T21" fmla="*/ 108 h 218"/>
                <a:gd name="T22" fmla="*/ 14 w 182"/>
                <a:gd name="T23" fmla="*/ 118 h 218"/>
                <a:gd name="T24" fmla="*/ 28 w 182"/>
                <a:gd name="T25" fmla="*/ 130 h 218"/>
                <a:gd name="T26" fmla="*/ 42 w 182"/>
                <a:gd name="T27" fmla="*/ 142 h 218"/>
                <a:gd name="T28" fmla="*/ 54 w 182"/>
                <a:gd name="T29" fmla="*/ 156 h 218"/>
                <a:gd name="T30" fmla="*/ 64 w 182"/>
                <a:gd name="T31" fmla="*/ 170 h 218"/>
                <a:gd name="T32" fmla="*/ 74 w 182"/>
                <a:gd name="T33" fmla="*/ 184 h 218"/>
                <a:gd name="T34" fmla="*/ 84 w 182"/>
                <a:gd name="T35" fmla="*/ 200 h 218"/>
                <a:gd name="T36" fmla="*/ 92 w 182"/>
                <a:gd name="T37" fmla="*/ 218 h 218"/>
                <a:gd name="T38" fmla="*/ 92 w 182"/>
                <a:gd name="T39" fmla="*/ 218 h 218"/>
                <a:gd name="T40" fmla="*/ 98 w 182"/>
                <a:gd name="T41" fmla="*/ 200 h 218"/>
                <a:gd name="T42" fmla="*/ 108 w 182"/>
                <a:gd name="T43" fmla="*/ 184 h 218"/>
                <a:gd name="T44" fmla="*/ 118 w 182"/>
                <a:gd name="T45" fmla="*/ 170 h 218"/>
                <a:gd name="T46" fmla="*/ 128 w 182"/>
                <a:gd name="T47" fmla="*/ 156 h 218"/>
                <a:gd name="T48" fmla="*/ 140 w 182"/>
                <a:gd name="T49" fmla="*/ 142 h 218"/>
                <a:gd name="T50" fmla="*/ 154 w 182"/>
                <a:gd name="T51" fmla="*/ 130 h 218"/>
                <a:gd name="T52" fmla="*/ 168 w 182"/>
                <a:gd name="T53" fmla="*/ 118 h 218"/>
                <a:gd name="T54" fmla="*/ 182 w 182"/>
                <a:gd name="T55" fmla="*/ 108 h 218"/>
                <a:gd name="T56" fmla="*/ 182 w 182"/>
                <a:gd name="T57" fmla="*/ 108 h 218"/>
                <a:gd name="T58" fmla="*/ 168 w 182"/>
                <a:gd name="T59" fmla="*/ 98 h 218"/>
                <a:gd name="T60" fmla="*/ 154 w 182"/>
                <a:gd name="T61" fmla="*/ 88 h 218"/>
                <a:gd name="T62" fmla="*/ 140 w 182"/>
                <a:gd name="T63" fmla="*/ 74 h 218"/>
                <a:gd name="T64" fmla="*/ 128 w 182"/>
                <a:gd name="T65" fmla="*/ 62 h 218"/>
                <a:gd name="T66" fmla="*/ 118 w 182"/>
                <a:gd name="T67" fmla="*/ 48 h 218"/>
                <a:gd name="T68" fmla="*/ 108 w 182"/>
                <a:gd name="T69" fmla="*/ 32 h 218"/>
                <a:gd name="T70" fmla="*/ 98 w 182"/>
                <a:gd name="T71" fmla="*/ 16 h 218"/>
                <a:gd name="T72" fmla="*/ 92 w 182"/>
                <a:gd name="T73" fmla="*/ 0 h 218"/>
                <a:gd name="T74" fmla="*/ 92 w 182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2" h="218">
                  <a:moveTo>
                    <a:pt x="92" y="0"/>
                  </a:moveTo>
                  <a:lnTo>
                    <a:pt x="92" y="0"/>
                  </a:lnTo>
                  <a:lnTo>
                    <a:pt x="84" y="16"/>
                  </a:lnTo>
                  <a:lnTo>
                    <a:pt x="74" y="32"/>
                  </a:lnTo>
                  <a:lnTo>
                    <a:pt x="64" y="48"/>
                  </a:lnTo>
                  <a:lnTo>
                    <a:pt x="54" y="62"/>
                  </a:lnTo>
                  <a:lnTo>
                    <a:pt x="42" y="74"/>
                  </a:lnTo>
                  <a:lnTo>
                    <a:pt x="28" y="88"/>
                  </a:lnTo>
                  <a:lnTo>
                    <a:pt x="14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4" y="118"/>
                  </a:lnTo>
                  <a:lnTo>
                    <a:pt x="28" y="130"/>
                  </a:lnTo>
                  <a:lnTo>
                    <a:pt x="42" y="142"/>
                  </a:lnTo>
                  <a:lnTo>
                    <a:pt x="54" y="156"/>
                  </a:lnTo>
                  <a:lnTo>
                    <a:pt x="64" y="170"/>
                  </a:lnTo>
                  <a:lnTo>
                    <a:pt x="74" y="184"/>
                  </a:lnTo>
                  <a:lnTo>
                    <a:pt x="84" y="200"/>
                  </a:lnTo>
                  <a:lnTo>
                    <a:pt x="92" y="218"/>
                  </a:lnTo>
                  <a:lnTo>
                    <a:pt x="92" y="218"/>
                  </a:lnTo>
                  <a:lnTo>
                    <a:pt x="98" y="200"/>
                  </a:lnTo>
                  <a:lnTo>
                    <a:pt x="108" y="184"/>
                  </a:lnTo>
                  <a:lnTo>
                    <a:pt x="118" y="170"/>
                  </a:lnTo>
                  <a:lnTo>
                    <a:pt x="128" y="156"/>
                  </a:lnTo>
                  <a:lnTo>
                    <a:pt x="140" y="142"/>
                  </a:lnTo>
                  <a:lnTo>
                    <a:pt x="154" y="130"/>
                  </a:lnTo>
                  <a:lnTo>
                    <a:pt x="168" y="118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68" y="98"/>
                  </a:lnTo>
                  <a:lnTo>
                    <a:pt x="154" y="88"/>
                  </a:lnTo>
                  <a:lnTo>
                    <a:pt x="140" y="74"/>
                  </a:lnTo>
                  <a:lnTo>
                    <a:pt x="128" y="62"/>
                  </a:lnTo>
                  <a:lnTo>
                    <a:pt x="118" y="48"/>
                  </a:lnTo>
                  <a:lnTo>
                    <a:pt x="108" y="32"/>
                  </a:lnTo>
                  <a:lnTo>
                    <a:pt x="98" y="16"/>
                  </a:lnTo>
                  <a:lnTo>
                    <a:pt x="92" y="0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Line 52">
              <a:extLst>
                <a:ext uri="{FF2B5EF4-FFF2-40B4-BE49-F238E27FC236}">
                  <a16:creationId xmlns:a16="http://schemas.microsoft.com/office/drawing/2014/main" id="{AA526770-AAC3-40FB-84CA-07CA76B3F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688" y="19685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91BBFCF2-E236-4E07-B18F-F115A66BE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7363" y="2844800"/>
              <a:ext cx="292100" cy="342900"/>
            </a:xfrm>
            <a:custGeom>
              <a:avLst/>
              <a:gdLst>
                <a:gd name="T0" fmla="*/ 92 w 184"/>
                <a:gd name="T1" fmla="*/ 0 h 216"/>
                <a:gd name="T2" fmla="*/ 92 w 184"/>
                <a:gd name="T3" fmla="*/ 0 h 216"/>
                <a:gd name="T4" fmla="*/ 84 w 184"/>
                <a:gd name="T5" fmla="*/ 16 h 216"/>
                <a:gd name="T6" fmla="*/ 76 w 184"/>
                <a:gd name="T7" fmla="*/ 32 h 216"/>
                <a:gd name="T8" fmla="*/ 66 w 184"/>
                <a:gd name="T9" fmla="*/ 48 h 216"/>
                <a:gd name="T10" fmla="*/ 54 w 184"/>
                <a:gd name="T11" fmla="*/ 62 h 216"/>
                <a:gd name="T12" fmla="*/ 42 w 184"/>
                <a:gd name="T13" fmla="*/ 74 h 216"/>
                <a:gd name="T14" fmla="*/ 30 w 184"/>
                <a:gd name="T15" fmla="*/ 86 h 216"/>
                <a:gd name="T16" fmla="*/ 16 w 184"/>
                <a:gd name="T17" fmla="*/ 98 h 216"/>
                <a:gd name="T18" fmla="*/ 0 w 184"/>
                <a:gd name="T19" fmla="*/ 108 h 216"/>
                <a:gd name="T20" fmla="*/ 0 w 184"/>
                <a:gd name="T21" fmla="*/ 108 h 216"/>
                <a:gd name="T22" fmla="*/ 16 w 184"/>
                <a:gd name="T23" fmla="*/ 118 h 216"/>
                <a:gd name="T24" fmla="*/ 30 w 184"/>
                <a:gd name="T25" fmla="*/ 130 h 216"/>
                <a:gd name="T26" fmla="*/ 42 w 184"/>
                <a:gd name="T27" fmla="*/ 142 h 216"/>
                <a:gd name="T28" fmla="*/ 54 w 184"/>
                <a:gd name="T29" fmla="*/ 156 h 216"/>
                <a:gd name="T30" fmla="*/ 66 w 184"/>
                <a:gd name="T31" fmla="*/ 170 h 216"/>
                <a:gd name="T32" fmla="*/ 76 w 184"/>
                <a:gd name="T33" fmla="*/ 184 h 216"/>
                <a:gd name="T34" fmla="*/ 84 w 184"/>
                <a:gd name="T35" fmla="*/ 200 h 216"/>
                <a:gd name="T36" fmla="*/ 92 w 184"/>
                <a:gd name="T37" fmla="*/ 216 h 216"/>
                <a:gd name="T38" fmla="*/ 92 w 184"/>
                <a:gd name="T39" fmla="*/ 216 h 216"/>
                <a:gd name="T40" fmla="*/ 100 w 184"/>
                <a:gd name="T41" fmla="*/ 200 h 216"/>
                <a:gd name="T42" fmla="*/ 108 w 184"/>
                <a:gd name="T43" fmla="*/ 184 h 216"/>
                <a:gd name="T44" fmla="*/ 118 w 184"/>
                <a:gd name="T45" fmla="*/ 170 h 216"/>
                <a:gd name="T46" fmla="*/ 130 w 184"/>
                <a:gd name="T47" fmla="*/ 156 h 216"/>
                <a:gd name="T48" fmla="*/ 142 w 184"/>
                <a:gd name="T49" fmla="*/ 142 h 216"/>
                <a:gd name="T50" fmla="*/ 154 w 184"/>
                <a:gd name="T51" fmla="*/ 130 h 216"/>
                <a:gd name="T52" fmla="*/ 168 w 184"/>
                <a:gd name="T53" fmla="*/ 118 h 216"/>
                <a:gd name="T54" fmla="*/ 184 w 184"/>
                <a:gd name="T55" fmla="*/ 108 h 216"/>
                <a:gd name="T56" fmla="*/ 184 w 184"/>
                <a:gd name="T57" fmla="*/ 108 h 216"/>
                <a:gd name="T58" fmla="*/ 168 w 184"/>
                <a:gd name="T59" fmla="*/ 98 h 216"/>
                <a:gd name="T60" fmla="*/ 154 w 184"/>
                <a:gd name="T61" fmla="*/ 86 h 216"/>
                <a:gd name="T62" fmla="*/ 142 w 184"/>
                <a:gd name="T63" fmla="*/ 74 h 216"/>
                <a:gd name="T64" fmla="*/ 130 w 184"/>
                <a:gd name="T65" fmla="*/ 62 h 216"/>
                <a:gd name="T66" fmla="*/ 118 w 184"/>
                <a:gd name="T67" fmla="*/ 48 h 216"/>
                <a:gd name="T68" fmla="*/ 108 w 184"/>
                <a:gd name="T69" fmla="*/ 32 h 216"/>
                <a:gd name="T70" fmla="*/ 100 w 184"/>
                <a:gd name="T71" fmla="*/ 16 h 216"/>
                <a:gd name="T72" fmla="*/ 92 w 184"/>
                <a:gd name="T73" fmla="*/ 0 h 216"/>
                <a:gd name="T74" fmla="*/ 92 w 184"/>
                <a:gd name="T75" fmla="*/ 0 h 216"/>
                <a:gd name="T76" fmla="*/ 92 w 184"/>
                <a:gd name="T77" fmla="*/ 0 h 216"/>
                <a:gd name="T78" fmla="*/ 92 w 184"/>
                <a:gd name="T7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4" h="216">
                  <a:moveTo>
                    <a:pt x="92" y="0"/>
                  </a:moveTo>
                  <a:lnTo>
                    <a:pt x="92" y="0"/>
                  </a:lnTo>
                  <a:lnTo>
                    <a:pt x="84" y="16"/>
                  </a:lnTo>
                  <a:lnTo>
                    <a:pt x="76" y="32"/>
                  </a:lnTo>
                  <a:lnTo>
                    <a:pt x="66" y="48"/>
                  </a:lnTo>
                  <a:lnTo>
                    <a:pt x="54" y="62"/>
                  </a:lnTo>
                  <a:lnTo>
                    <a:pt x="42" y="74"/>
                  </a:lnTo>
                  <a:lnTo>
                    <a:pt x="30" y="86"/>
                  </a:lnTo>
                  <a:lnTo>
                    <a:pt x="16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6" y="118"/>
                  </a:lnTo>
                  <a:lnTo>
                    <a:pt x="30" y="130"/>
                  </a:lnTo>
                  <a:lnTo>
                    <a:pt x="42" y="142"/>
                  </a:lnTo>
                  <a:lnTo>
                    <a:pt x="54" y="156"/>
                  </a:lnTo>
                  <a:lnTo>
                    <a:pt x="66" y="170"/>
                  </a:lnTo>
                  <a:lnTo>
                    <a:pt x="76" y="184"/>
                  </a:lnTo>
                  <a:lnTo>
                    <a:pt x="84" y="200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100" y="200"/>
                  </a:lnTo>
                  <a:lnTo>
                    <a:pt x="108" y="184"/>
                  </a:lnTo>
                  <a:lnTo>
                    <a:pt x="118" y="170"/>
                  </a:lnTo>
                  <a:lnTo>
                    <a:pt x="130" y="156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8" y="118"/>
                  </a:lnTo>
                  <a:lnTo>
                    <a:pt x="184" y="108"/>
                  </a:lnTo>
                  <a:lnTo>
                    <a:pt x="184" y="108"/>
                  </a:lnTo>
                  <a:lnTo>
                    <a:pt x="168" y="98"/>
                  </a:lnTo>
                  <a:lnTo>
                    <a:pt x="154" y="86"/>
                  </a:lnTo>
                  <a:lnTo>
                    <a:pt x="142" y="74"/>
                  </a:lnTo>
                  <a:lnTo>
                    <a:pt x="130" y="62"/>
                  </a:lnTo>
                  <a:lnTo>
                    <a:pt x="118" y="48"/>
                  </a:lnTo>
                  <a:lnTo>
                    <a:pt x="108" y="32"/>
                  </a:lnTo>
                  <a:lnTo>
                    <a:pt x="100" y="16"/>
                  </a:lnTo>
                  <a:lnTo>
                    <a:pt x="92" y="0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872E7A75-066E-469B-BF0F-821CB2C9D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3" y="2844800"/>
              <a:ext cx="292100" cy="342900"/>
            </a:xfrm>
            <a:custGeom>
              <a:avLst/>
              <a:gdLst>
                <a:gd name="T0" fmla="*/ 92 w 184"/>
                <a:gd name="T1" fmla="*/ 0 h 216"/>
                <a:gd name="T2" fmla="*/ 92 w 184"/>
                <a:gd name="T3" fmla="*/ 0 h 216"/>
                <a:gd name="T4" fmla="*/ 84 w 184"/>
                <a:gd name="T5" fmla="*/ 16 h 216"/>
                <a:gd name="T6" fmla="*/ 76 w 184"/>
                <a:gd name="T7" fmla="*/ 32 h 216"/>
                <a:gd name="T8" fmla="*/ 66 w 184"/>
                <a:gd name="T9" fmla="*/ 48 h 216"/>
                <a:gd name="T10" fmla="*/ 54 w 184"/>
                <a:gd name="T11" fmla="*/ 62 h 216"/>
                <a:gd name="T12" fmla="*/ 42 w 184"/>
                <a:gd name="T13" fmla="*/ 74 h 216"/>
                <a:gd name="T14" fmla="*/ 30 w 184"/>
                <a:gd name="T15" fmla="*/ 86 h 216"/>
                <a:gd name="T16" fmla="*/ 16 w 184"/>
                <a:gd name="T17" fmla="*/ 98 h 216"/>
                <a:gd name="T18" fmla="*/ 0 w 184"/>
                <a:gd name="T19" fmla="*/ 108 h 216"/>
                <a:gd name="T20" fmla="*/ 0 w 184"/>
                <a:gd name="T21" fmla="*/ 108 h 216"/>
                <a:gd name="T22" fmla="*/ 16 w 184"/>
                <a:gd name="T23" fmla="*/ 118 h 216"/>
                <a:gd name="T24" fmla="*/ 30 w 184"/>
                <a:gd name="T25" fmla="*/ 130 h 216"/>
                <a:gd name="T26" fmla="*/ 42 w 184"/>
                <a:gd name="T27" fmla="*/ 142 h 216"/>
                <a:gd name="T28" fmla="*/ 54 w 184"/>
                <a:gd name="T29" fmla="*/ 156 h 216"/>
                <a:gd name="T30" fmla="*/ 66 w 184"/>
                <a:gd name="T31" fmla="*/ 170 h 216"/>
                <a:gd name="T32" fmla="*/ 76 w 184"/>
                <a:gd name="T33" fmla="*/ 184 h 216"/>
                <a:gd name="T34" fmla="*/ 84 w 184"/>
                <a:gd name="T35" fmla="*/ 200 h 216"/>
                <a:gd name="T36" fmla="*/ 92 w 184"/>
                <a:gd name="T37" fmla="*/ 216 h 216"/>
                <a:gd name="T38" fmla="*/ 92 w 184"/>
                <a:gd name="T39" fmla="*/ 216 h 216"/>
                <a:gd name="T40" fmla="*/ 100 w 184"/>
                <a:gd name="T41" fmla="*/ 200 h 216"/>
                <a:gd name="T42" fmla="*/ 108 w 184"/>
                <a:gd name="T43" fmla="*/ 184 h 216"/>
                <a:gd name="T44" fmla="*/ 118 w 184"/>
                <a:gd name="T45" fmla="*/ 170 h 216"/>
                <a:gd name="T46" fmla="*/ 130 w 184"/>
                <a:gd name="T47" fmla="*/ 156 h 216"/>
                <a:gd name="T48" fmla="*/ 142 w 184"/>
                <a:gd name="T49" fmla="*/ 142 h 216"/>
                <a:gd name="T50" fmla="*/ 154 w 184"/>
                <a:gd name="T51" fmla="*/ 130 h 216"/>
                <a:gd name="T52" fmla="*/ 168 w 184"/>
                <a:gd name="T53" fmla="*/ 118 h 216"/>
                <a:gd name="T54" fmla="*/ 184 w 184"/>
                <a:gd name="T55" fmla="*/ 108 h 216"/>
                <a:gd name="T56" fmla="*/ 184 w 184"/>
                <a:gd name="T57" fmla="*/ 108 h 216"/>
                <a:gd name="T58" fmla="*/ 168 w 184"/>
                <a:gd name="T59" fmla="*/ 98 h 216"/>
                <a:gd name="T60" fmla="*/ 154 w 184"/>
                <a:gd name="T61" fmla="*/ 86 h 216"/>
                <a:gd name="T62" fmla="*/ 142 w 184"/>
                <a:gd name="T63" fmla="*/ 74 h 216"/>
                <a:gd name="T64" fmla="*/ 130 w 184"/>
                <a:gd name="T65" fmla="*/ 62 h 216"/>
                <a:gd name="T66" fmla="*/ 118 w 184"/>
                <a:gd name="T67" fmla="*/ 48 h 216"/>
                <a:gd name="T68" fmla="*/ 108 w 184"/>
                <a:gd name="T69" fmla="*/ 32 h 216"/>
                <a:gd name="T70" fmla="*/ 100 w 184"/>
                <a:gd name="T71" fmla="*/ 16 h 216"/>
                <a:gd name="T72" fmla="*/ 92 w 184"/>
                <a:gd name="T73" fmla="*/ 0 h 216"/>
                <a:gd name="T74" fmla="*/ 92 w 184"/>
                <a:gd name="T7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216">
                  <a:moveTo>
                    <a:pt x="92" y="0"/>
                  </a:moveTo>
                  <a:lnTo>
                    <a:pt x="92" y="0"/>
                  </a:lnTo>
                  <a:lnTo>
                    <a:pt x="84" y="16"/>
                  </a:lnTo>
                  <a:lnTo>
                    <a:pt x="76" y="32"/>
                  </a:lnTo>
                  <a:lnTo>
                    <a:pt x="66" y="48"/>
                  </a:lnTo>
                  <a:lnTo>
                    <a:pt x="54" y="62"/>
                  </a:lnTo>
                  <a:lnTo>
                    <a:pt x="42" y="74"/>
                  </a:lnTo>
                  <a:lnTo>
                    <a:pt x="30" y="86"/>
                  </a:lnTo>
                  <a:lnTo>
                    <a:pt x="16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16" y="118"/>
                  </a:lnTo>
                  <a:lnTo>
                    <a:pt x="30" y="130"/>
                  </a:lnTo>
                  <a:lnTo>
                    <a:pt x="42" y="142"/>
                  </a:lnTo>
                  <a:lnTo>
                    <a:pt x="54" y="156"/>
                  </a:lnTo>
                  <a:lnTo>
                    <a:pt x="66" y="170"/>
                  </a:lnTo>
                  <a:lnTo>
                    <a:pt x="76" y="184"/>
                  </a:lnTo>
                  <a:lnTo>
                    <a:pt x="84" y="200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100" y="200"/>
                  </a:lnTo>
                  <a:lnTo>
                    <a:pt x="108" y="184"/>
                  </a:lnTo>
                  <a:lnTo>
                    <a:pt x="118" y="170"/>
                  </a:lnTo>
                  <a:lnTo>
                    <a:pt x="130" y="156"/>
                  </a:lnTo>
                  <a:lnTo>
                    <a:pt x="142" y="142"/>
                  </a:lnTo>
                  <a:lnTo>
                    <a:pt x="154" y="130"/>
                  </a:lnTo>
                  <a:lnTo>
                    <a:pt x="168" y="118"/>
                  </a:lnTo>
                  <a:lnTo>
                    <a:pt x="184" y="108"/>
                  </a:lnTo>
                  <a:lnTo>
                    <a:pt x="184" y="108"/>
                  </a:lnTo>
                  <a:lnTo>
                    <a:pt x="168" y="98"/>
                  </a:lnTo>
                  <a:lnTo>
                    <a:pt x="154" y="86"/>
                  </a:lnTo>
                  <a:lnTo>
                    <a:pt x="142" y="74"/>
                  </a:lnTo>
                  <a:lnTo>
                    <a:pt x="130" y="62"/>
                  </a:lnTo>
                  <a:lnTo>
                    <a:pt x="118" y="48"/>
                  </a:lnTo>
                  <a:lnTo>
                    <a:pt x="108" y="32"/>
                  </a:lnTo>
                  <a:lnTo>
                    <a:pt x="100" y="16"/>
                  </a:lnTo>
                  <a:lnTo>
                    <a:pt x="92" y="0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Line 55">
              <a:extLst>
                <a:ext uri="{FF2B5EF4-FFF2-40B4-BE49-F238E27FC236}">
                  <a16:creationId xmlns:a16="http://schemas.microsoft.com/office/drawing/2014/main" id="{038568EB-DF1E-4515-ACC9-9B8EBD19D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3413" y="28448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DF4DA71B-7829-43E5-83CD-935063AEE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013" y="1539875"/>
              <a:ext cx="358775" cy="422275"/>
            </a:xfrm>
            <a:custGeom>
              <a:avLst/>
              <a:gdLst>
                <a:gd name="T0" fmla="*/ 114 w 226"/>
                <a:gd name="T1" fmla="*/ 0 h 266"/>
                <a:gd name="T2" fmla="*/ 114 w 226"/>
                <a:gd name="T3" fmla="*/ 0 h 266"/>
                <a:gd name="T4" fmla="*/ 104 w 226"/>
                <a:gd name="T5" fmla="*/ 20 h 266"/>
                <a:gd name="T6" fmla="*/ 94 w 226"/>
                <a:gd name="T7" fmla="*/ 40 h 266"/>
                <a:gd name="T8" fmla="*/ 82 w 226"/>
                <a:gd name="T9" fmla="*/ 58 h 266"/>
                <a:gd name="T10" fmla="*/ 68 w 226"/>
                <a:gd name="T11" fmla="*/ 74 h 266"/>
                <a:gd name="T12" fmla="*/ 52 w 226"/>
                <a:gd name="T13" fmla="*/ 92 h 266"/>
                <a:gd name="T14" fmla="*/ 36 w 226"/>
                <a:gd name="T15" fmla="*/ 106 h 266"/>
                <a:gd name="T16" fmla="*/ 20 w 226"/>
                <a:gd name="T17" fmla="*/ 120 h 266"/>
                <a:gd name="T18" fmla="*/ 0 w 226"/>
                <a:gd name="T19" fmla="*/ 132 h 266"/>
                <a:gd name="T20" fmla="*/ 0 w 226"/>
                <a:gd name="T21" fmla="*/ 132 h 266"/>
                <a:gd name="T22" fmla="*/ 20 w 226"/>
                <a:gd name="T23" fmla="*/ 146 h 266"/>
                <a:gd name="T24" fmla="*/ 36 w 226"/>
                <a:gd name="T25" fmla="*/ 160 h 266"/>
                <a:gd name="T26" fmla="*/ 52 w 226"/>
                <a:gd name="T27" fmla="*/ 174 h 266"/>
                <a:gd name="T28" fmla="*/ 68 w 226"/>
                <a:gd name="T29" fmla="*/ 190 h 266"/>
                <a:gd name="T30" fmla="*/ 82 w 226"/>
                <a:gd name="T31" fmla="*/ 208 h 266"/>
                <a:gd name="T32" fmla="*/ 94 w 226"/>
                <a:gd name="T33" fmla="*/ 226 h 266"/>
                <a:gd name="T34" fmla="*/ 104 w 226"/>
                <a:gd name="T35" fmla="*/ 246 h 266"/>
                <a:gd name="T36" fmla="*/ 114 w 226"/>
                <a:gd name="T37" fmla="*/ 266 h 266"/>
                <a:gd name="T38" fmla="*/ 114 w 226"/>
                <a:gd name="T39" fmla="*/ 266 h 266"/>
                <a:gd name="T40" fmla="*/ 122 w 226"/>
                <a:gd name="T41" fmla="*/ 246 h 266"/>
                <a:gd name="T42" fmla="*/ 134 w 226"/>
                <a:gd name="T43" fmla="*/ 226 h 266"/>
                <a:gd name="T44" fmla="*/ 146 w 226"/>
                <a:gd name="T45" fmla="*/ 208 h 266"/>
                <a:gd name="T46" fmla="*/ 160 w 226"/>
                <a:gd name="T47" fmla="*/ 190 h 266"/>
                <a:gd name="T48" fmla="*/ 174 w 226"/>
                <a:gd name="T49" fmla="*/ 174 h 266"/>
                <a:gd name="T50" fmla="*/ 190 w 226"/>
                <a:gd name="T51" fmla="*/ 160 h 266"/>
                <a:gd name="T52" fmla="*/ 208 w 226"/>
                <a:gd name="T53" fmla="*/ 146 h 266"/>
                <a:gd name="T54" fmla="*/ 226 w 226"/>
                <a:gd name="T55" fmla="*/ 132 h 266"/>
                <a:gd name="T56" fmla="*/ 226 w 226"/>
                <a:gd name="T57" fmla="*/ 132 h 266"/>
                <a:gd name="T58" fmla="*/ 208 w 226"/>
                <a:gd name="T59" fmla="*/ 120 h 266"/>
                <a:gd name="T60" fmla="*/ 190 w 226"/>
                <a:gd name="T61" fmla="*/ 106 h 266"/>
                <a:gd name="T62" fmla="*/ 174 w 226"/>
                <a:gd name="T63" fmla="*/ 92 h 266"/>
                <a:gd name="T64" fmla="*/ 160 w 226"/>
                <a:gd name="T65" fmla="*/ 74 h 266"/>
                <a:gd name="T66" fmla="*/ 146 w 226"/>
                <a:gd name="T67" fmla="*/ 58 h 266"/>
                <a:gd name="T68" fmla="*/ 134 w 226"/>
                <a:gd name="T69" fmla="*/ 38 h 266"/>
                <a:gd name="T70" fmla="*/ 122 w 226"/>
                <a:gd name="T71" fmla="*/ 20 h 266"/>
                <a:gd name="T72" fmla="*/ 114 w 226"/>
                <a:gd name="T73" fmla="*/ 0 h 266"/>
                <a:gd name="T74" fmla="*/ 114 w 226"/>
                <a:gd name="T75" fmla="*/ 0 h 266"/>
                <a:gd name="T76" fmla="*/ 114 w 226"/>
                <a:gd name="T77" fmla="*/ 0 h 266"/>
                <a:gd name="T78" fmla="*/ 114 w 226"/>
                <a:gd name="T7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6" h="266">
                  <a:moveTo>
                    <a:pt x="114" y="0"/>
                  </a:moveTo>
                  <a:lnTo>
                    <a:pt x="114" y="0"/>
                  </a:lnTo>
                  <a:lnTo>
                    <a:pt x="104" y="20"/>
                  </a:lnTo>
                  <a:lnTo>
                    <a:pt x="94" y="40"/>
                  </a:lnTo>
                  <a:lnTo>
                    <a:pt x="82" y="58"/>
                  </a:lnTo>
                  <a:lnTo>
                    <a:pt x="68" y="74"/>
                  </a:lnTo>
                  <a:lnTo>
                    <a:pt x="52" y="92"/>
                  </a:lnTo>
                  <a:lnTo>
                    <a:pt x="36" y="106"/>
                  </a:lnTo>
                  <a:lnTo>
                    <a:pt x="20" y="12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0" y="146"/>
                  </a:lnTo>
                  <a:lnTo>
                    <a:pt x="36" y="160"/>
                  </a:lnTo>
                  <a:lnTo>
                    <a:pt x="52" y="174"/>
                  </a:lnTo>
                  <a:lnTo>
                    <a:pt x="68" y="190"/>
                  </a:lnTo>
                  <a:lnTo>
                    <a:pt x="82" y="208"/>
                  </a:lnTo>
                  <a:lnTo>
                    <a:pt x="94" y="226"/>
                  </a:lnTo>
                  <a:lnTo>
                    <a:pt x="104" y="246"/>
                  </a:lnTo>
                  <a:lnTo>
                    <a:pt x="114" y="266"/>
                  </a:lnTo>
                  <a:lnTo>
                    <a:pt x="114" y="266"/>
                  </a:lnTo>
                  <a:lnTo>
                    <a:pt x="122" y="246"/>
                  </a:lnTo>
                  <a:lnTo>
                    <a:pt x="134" y="226"/>
                  </a:lnTo>
                  <a:lnTo>
                    <a:pt x="146" y="208"/>
                  </a:lnTo>
                  <a:lnTo>
                    <a:pt x="160" y="190"/>
                  </a:lnTo>
                  <a:lnTo>
                    <a:pt x="174" y="174"/>
                  </a:lnTo>
                  <a:lnTo>
                    <a:pt x="190" y="160"/>
                  </a:lnTo>
                  <a:lnTo>
                    <a:pt x="208" y="146"/>
                  </a:lnTo>
                  <a:lnTo>
                    <a:pt x="226" y="132"/>
                  </a:lnTo>
                  <a:lnTo>
                    <a:pt x="226" y="132"/>
                  </a:lnTo>
                  <a:lnTo>
                    <a:pt x="208" y="120"/>
                  </a:lnTo>
                  <a:lnTo>
                    <a:pt x="190" y="106"/>
                  </a:lnTo>
                  <a:lnTo>
                    <a:pt x="174" y="92"/>
                  </a:lnTo>
                  <a:lnTo>
                    <a:pt x="160" y="74"/>
                  </a:lnTo>
                  <a:lnTo>
                    <a:pt x="146" y="58"/>
                  </a:lnTo>
                  <a:lnTo>
                    <a:pt x="134" y="38"/>
                  </a:lnTo>
                  <a:lnTo>
                    <a:pt x="122" y="20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4" y="0"/>
                  </a:moveTo>
                  <a:lnTo>
                    <a:pt x="114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24A78BD8-4F03-4B7D-ABA1-60B723E61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13" y="1539875"/>
              <a:ext cx="358775" cy="422275"/>
            </a:xfrm>
            <a:custGeom>
              <a:avLst/>
              <a:gdLst>
                <a:gd name="T0" fmla="*/ 114 w 226"/>
                <a:gd name="T1" fmla="*/ 0 h 266"/>
                <a:gd name="T2" fmla="*/ 114 w 226"/>
                <a:gd name="T3" fmla="*/ 0 h 266"/>
                <a:gd name="T4" fmla="*/ 104 w 226"/>
                <a:gd name="T5" fmla="*/ 20 h 266"/>
                <a:gd name="T6" fmla="*/ 94 w 226"/>
                <a:gd name="T7" fmla="*/ 40 h 266"/>
                <a:gd name="T8" fmla="*/ 82 w 226"/>
                <a:gd name="T9" fmla="*/ 58 h 266"/>
                <a:gd name="T10" fmla="*/ 68 w 226"/>
                <a:gd name="T11" fmla="*/ 74 h 266"/>
                <a:gd name="T12" fmla="*/ 52 w 226"/>
                <a:gd name="T13" fmla="*/ 92 h 266"/>
                <a:gd name="T14" fmla="*/ 36 w 226"/>
                <a:gd name="T15" fmla="*/ 106 h 266"/>
                <a:gd name="T16" fmla="*/ 20 w 226"/>
                <a:gd name="T17" fmla="*/ 120 h 266"/>
                <a:gd name="T18" fmla="*/ 0 w 226"/>
                <a:gd name="T19" fmla="*/ 132 h 266"/>
                <a:gd name="T20" fmla="*/ 0 w 226"/>
                <a:gd name="T21" fmla="*/ 132 h 266"/>
                <a:gd name="T22" fmla="*/ 20 w 226"/>
                <a:gd name="T23" fmla="*/ 146 h 266"/>
                <a:gd name="T24" fmla="*/ 36 w 226"/>
                <a:gd name="T25" fmla="*/ 160 h 266"/>
                <a:gd name="T26" fmla="*/ 52 w 226"/>
                <a:gd name="T27" fmla="*/ 174 h 266"/>
                <a:gd name="T28" fmla="*/ 68 w 226"/>
                <a:gd name="T29" fmla="*/ 190 h 266"/>
                <a:gd name="T30" fmla="*/ 82 w 226"/>
                <a:gd name="T31" fmla="*/ 208 h 266"/>
                <a:gd name="T32" fmla="*/ 94 w 226"/>
                <a:gd name="T33" fmla="*/ 226 h 266"/>
                <a:gd name="T34" fmla="*/ 104 w 226"/>
                <a:gd name="T35" fmla="*/ 246 h 266"/>
                <a:gd name="T36" fmla="*/ 114 w 226"/>
                <a:gd name="T37" fmla="*/ 266 h 266"/>
                <a:gd name="T38" fmla="*/ 114 w 226"/>
                <a:gd name="T39" fmla="*/ 266 h 266"/>
                <a:gd name="T40" fmla="*/ 122 w 226"/>
                <a:gd name="T41" fmla="*/ 246 h 266"/>
                <a:gd name="T42" fmla="*/ 134 w 226"/>
                <a:gd name="T43" fmla="*/ 226 h 266"/>
                <a:gd name="T44" fmla="*/ 146 w 226"/>
                <a:gd name="T45" fmla="*/ 208 h 266"/>
                <a:gd name="T46" fmla="*/ 160 w 226"/>
                <a:gd name="T47" fmla="*/ 190 h 266"/>
                <a:gd name="T48" fmla="*/ 174 w 226"/>
                <a:gd name="T49" fmla="*/ 174 h 266"/>
                <a:gd name="T50" fmla="*/ 190 w 226"/>
                <a:gd name="T51" fmla="*/ 160 h 266"/>
                <a:gd name="T52" fmla="*/ 208 w 226"/>
                <a:gd name="T53" fmla="*/ 146 h 266"/>
                <a:gd name="T54" fmla="*/ 226 w 226"/>
                <a:gd name="T55" fmla="*/ 132 h 266"/>
                <a:gd name="T56" fmla="*/ 226 w 226"/>
                <a:gd name="T57" fmla="*/ 132 h 266"/>
                <a:gd name="T58" fmla="*/ 208 w 226"/>
                <a:gd name="T59" fmla="*/ 120 h 266"/>
                <a:gd name="T60" fmla="*/ 190 w 226"/>
                <a:gd name="T61" fmla="*/ 106 h 266"/>
                <a:gd name="T62" fmla="*/ 174 w 226"/>
                <a:gd name="T63" fmla="*/ 92 h 266"/>
                <a:gd name="T64" fmla="*/ 160 w 226"/>
                <a:gd name="T65" fmla="*/ 74 h 266"/>
                <a:gd name="T66" fmla="*/ 146 w 226"/>
                <a:gd name="T67" fmla="*/ 58 h 266"/>
                <a:gd name="T68" fmla="*/ 134 w 226"/>
                <a:gd name="T69" fmla="*/ 38 h 266"/>
                <a:gd name="T70" fmla="*/ 122 w 226"/>
                <a:gd name="T71" fmla="*/ 20 h 266"/>
                <a:gd name="T72" fmla="*/ 114 w 226"/>
                <a:gd name="T73" fmla="*/ 0 h 266"/>
                <a:gd name="T74" fmla="*/ 114 w 226"/>
                <a:gd name="T7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266">
                  <a:moveTo>
                    <a:pt x="114" y="0"/>
                  </a:moveTo>
                  <a:lnTo>
                    <a:pt x="114" y="0"/>
                  </a:lnTo>
                  <a:lnTo>
                    <a:pt x="104" y="20"/>
                  </a:lnTo>
                  <a:lnTo>
                    <a:pt x="94" y="40"/>
                  </a:lnTo>
                  <a:lnTo>
                    <a:pt x="82" y="58"/>
                  </a:lnTo>
                  <a:lnTo>
                    <a:pt x="68" y="74"/>
                  </a:lnTo>
                  <a:lnTo>
                    <a:pt x="52" y="92"/>
                  </a:lnTo>
                  <a:lnTo>
                    <a:pt x="36" y="106"/>
                  </a:lnTo>
                  <a:lnTo>
                    <a:pt x="20" y="120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0" y="146"/>
                  </a:lnTo>
                  <a:lnTo>
                    <a:pt x="36" y="160"/>
                  </a:lnTo>
                  <a:lnTo>
                    <a:pt x="52" y="174"/>
                  </a:lnTo>
                  <a:lnTo>
                    <a:pt x="68" y="190"/>
                  </a:lnTo>
                  <a:lnTo>
                    <a:pt x="82" y="208"/>
                  </a:lnTo>
                  <a:lnTo>
                    <a:pt x="94" y="226"/>
                  </a:lnTo>
                  <a:lnTo>
                    <a:pt x="104" y="246"/>
                  </a:lnTo>
                  <a:lnTo>
                    <a:pt x="114" y="266"/>
                  </a:lnTo>
                  <a:lnTo>
                    <a:pt x="114" y="266"/>
                  </a:lnTo>
                  <a:lnTo>
                    <a:pt x="122" y="246"/>
                  </a:lnTo>
                  <a:lnTo>
                    <a:pt x="134" y="226"/>
                  </a:lnTo>
                  <a:lnTo>
                    <a:pt x="146" y="208"/>
                  </a:lnTo>
                  <a:lnTo>
                    <a:pt x="160" y="190"/>
                  </a:lnTo>
                  <a:lnTo>
                    <a:pt x="174" y="174"/>
                  </a:lnTo>
                  <a:lnTo>
                    <a:pt x="190" y="160"/>
                  </a:lnTo>
                  <a:lnTo>
                    <a:pt x="208" y="146"/>
                  </a:lnTo>
                  <a:lnTo>
                    <a:pt x="226" y="132"/>
                  </a:lnTo>
                  <a:lnTo>
                    <a:pt x="226" y="132"/>
                  </a:lnTo>
                  <a:lnTo>
                    <a:pt x="208" y="120"/>
                  </a:lnTo>
                  <a:lnTo>
                    <a:pt x="190" y="106"/>
                  </a:lnTo>
                  <a:lnTo>
                    <a:pt x="174" y="92"/>
                  </a:lnTo>
                  <a:lnTo>
                    <a:pt x="160" y="74"/>
                  </a:lnTo>
                  <a:lnTo>
                    <a:pt x="146" y="58"/>
                  </a:lnTo>
                  <a:lnTo>
                    <a:pt x="134" y="38"/>
                  </a:lnTo>
                  <a:lnTo>
                    <a:pt x="122" y="20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Line 58">
              <a:extLst>
                <a:ext uri="{FF2B5EF4-FFF2-40B4-BE49-F238E27FC236}">
                  <a16:creationId xmlns:a16="http://schemas.microsoft.com/office/drawing/2014/main" id="{386E297D-5CCD-4DF1-B9F1-299C3CF6A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7988" y="15398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59">
              <a:extLst>
                <a:ext uri="{FF2B5EF4-FFF2-40B4-BE49-F238E27FC236}">
                  <a16:creationId xmlns:a16="http://schemas.microsoft.com/office/drawing/2014/main" id="{E8B54BF6-ECC4-46C2-B3A1-26B01251C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163" y="3533775"/>
              <a:ext cx="209550" cy="247650"/>
            </a:xfrm>
            <a:custGeom>
              <a:avLst/>
              <a:gdLst>
                <a:gd name="T0" fmla="*/ 66 w 132"/>
                <a:gd name="T1" fmla="*/ 0 h 156"/>
                <a:gd name="T2" fmla="*/ 66 w 132"/>
                <a:gd name="T3" fmla="*/ 0 h 156"/>
                <a:gd name="T4" fmla="*/ 56 w 132"/>
                <a:gd name="T5" fmla="*/ 22 h 156"/>
                <a:gd name="T6" fmla="*/ 40 w 132"/>
                <a:gd name="T7" fmla="*/ 44 h 156"/>
                <a:gd name="T8" fmla="*/ 22 w 132"/>
                <a:gd name="T9" fmla="*/ 62 h 156"/>
                <a:gd name="T10" fmla="*/ 0 w 132"/>
                <a:gd name="T11" fmla="*/ 78 h 156"/>
                <a:gd name="T12" fmla="*/ 0 w 132"/>
                <a:gd name="T13" fmla="*/ 78 h 156"/>
                <a:gd name="T14" fmla="*/ 22 w 132"/>
                <a:gd name="T15" fmla="*/ 94 h 156"/>
                <a:gd name="T16" fmla="*/ 40 w 132"/>
                <a:gd name="T17" fmla="*/ 112 h 156"/>
                <a:gd name="T18" fmla="*/ 56 w 132"/>
                <a:gd name="T19" fmla="*/ 132 h 156"/>
                <a:gd name="T20" fmla="*/ 66 w 132"/>
                <a:gd name="T21" fmla="*/ 156 h 156"/>
                <a:gd name="T22" fmla="*/ 66 w 132"/>
                <a:gd name="T23" fmla="*/ 156 h 156"/>
                <a:gd name="T24" fmla="*/ 78 w 132"/>
                <a:gd name="T25" fmla="*/ 132 h 156"/>
                <a:gd name="T26" fmla="*/ 94 w 132"/>
                <a:gd name="T27" fmla="*/ 112 h 156"/>
                <a:gd name="T28" fmla="*/ 112 w 132"/>
                <a:gd name="T29" fmla="*/ 94 h 156"/>
                <a:gd name="T30" fmla="*/ 132 w 132"/>
                <a:gd name="T31" fmla="*/ 78 h 156"/>
                <a:gd name="T32" fmla="*/ 132 w 132"/>
                <a:gd name="T33" fmla="*/ 78 h 156"/>
                <a:gd name="T34" fmla="*/ 112 w 132"/>
                <a:gd name="T35" fmla="*/ 62 h 156"/>
                <a:gd name="T36" fmla="*/ 94 w 132"/>
                <a:gd name="T37" fmla="*/ 44 h 156"/>
                <a:gd name="T38" fmla="*/ 78 w 132"/>
                <a:gd name="T39" fmla="*/ 22 h 156"/>
                <a:gd name="T40" fmla="*/ 66 w 132"/>
                <a:gd name="T41" fmla="*/ 0 h 156"/>
                <a:gd name="T42" fmla="*/ 66 w 132"/>
                <a:gd name="T43" fmla="*/ 0 h 156"/>
                <a:gd name="T44" fmla="*/ 66 w 132"/>
                <a:gd name="T45" fmla="*/ 0 h 156"/>
                <a:gd name="T46" fmla="*/ 66 w 132"/>
                <a:gd name="T4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56">
                  <a:moveTo>
                    <a:pt x="66" y="0"/>
                  </a:moveTo>
                  <a:lnTo>
                    <a:pt x="66" y="0"/>
                  </a:lnTo>
                  <a:lnTo>
                    <a:pt x="56" y="22"/>
                  </a:lnTo>
                  <a:lnTo>
                    <a:pt x="40" y="44"/>
                  </a:lnTo>
                  <a:lnTo>
                    <a:pt x="2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2" y="94"/>
                  </a:lnTo>
                  <a:lnTo>
                    <a:pt x="40" y="112"/>
                  </a:lnTo>
                  <a:lnTo>
                    <a:pt x="56" y="132"/>
                  </a:lnTo>
                  <a:lnTo>
                    <a:pt x="66" y="156"/>
                  </a:lnTo>
                  <a:lnTo>
                    <a:pt x="66" y="156"/>
                  </a:lnTo>
                  <a:lnTo>
                    <a:pt x="78" y="132"/>
                  </a:lnTo>
                  <a:lnTo>
                    <a:pt x="94" y="112"/>
                  </a:lnTo>
                  <a:lnTo>
                    <a:pt x="112" y="9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12" y="62"/>
                  </a:lnTo>
                  <a:lnTo>
                    <a:pt x="94" y="44"/>
                  </a:lnTo>
                  <a:lnTo>
                    <a:pt x="78" y="22"/>
                  </a:lnTo>
                  <a:lnTo>
                    <a:pt x="66" y="0"/>
                  </a:lnTo>
                  <a:lnTo>
                    <a:pt x="66" y="0"/>
                  </a:ln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rgbClr val="2C8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60">
              <a:extLst>
                <a:ext uri="{FF2B5EF4-FFF2-40B4-BE49-F238E27FC236}">
                  <a16:creationId xmlns:a16="http://schemas.microsoft.com/office/drawing/2014/main" id="{1BD19E64-6B24-42A9-8617-174EEAFA8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163" y="3533775"/>
              <a:ext cx="209550" cy="247650"/>
            </a:xfrm>
            <a:custGeom>
              <a:avLst/>
              <a:gdLst>
                <a:gd name="T0" fmla="*/ 66 w 132"/>
                <a:gd name="T1" fmla="*/ 0 h 156"/>
                <a:gd name="T2" fmla="*/ 66 w 132"/>
                <a:gd name="T3" fmla="*/ 0 h 156"/>
                <a:gd name="T4" fmla="*/ 56 w 132"/>
                <a:gd name="T5" fmla="*/ 22 h 156"/>
                <a:gd name="T6" fmla="*/ 40 w 132"/>
                <a:gd name="T7" fmla="*/ 44 h 156"/>
                <a:gd name="T8" fmla="*/ 22 w 132"/>
                <a:gd name="T9" fmla="*/ 62 h 156"/>
                <a:gd name="T10" fmla="*/ 0 w 132"/>
                <a:gd name="T11" fmla="*/ 78 h 156"/>
                <a:gd name="T12" fmla="*/ 0 w 132"/>
                <a:gd name="T13" fmla="*/ 78 h 156"/>
                <a:gd name="T14" fmla="*/ 22 w 132"/>
                <a:gd name="T15" fmla="*/ 94 h 156"/>
                <a:gd name="T16" fmla="*/ 40 w 132"/>
                <a:gd name="T17" fmla="*/ 112 h 156"/>
                <a:gd name="T18" fmla="*/ 56 w 132"/>
                <a:gd name="T19" fmla="*/ 132 h 156"/>
                <a:gd name="T20" fmla="*/ 66 w 132"/>
                <a:gd name="T21" fmla="*/ 156 h 156"/>
                <a:gd name="T22" fmla="*/ 66 w 132"/>
                <a:gd name="T23" fmla="*/ 156 h 156"/>
                <a:gd name="T24" fmla="*/ 78 w 132"/>
                <a:gd name="T25" fmla="*/ 132 h 156"/>
                <a:gd name="T26" fmla="*/ 94 w 132"/>
                <a:gd name="T27" fmla="*/ 112 h 156"/>
                <a:gd name="T28" fmla="*/ 112 w 132"/>
                <a:gd name="T29" fmla="*/ 94 h 156"/>
                <a:gd name="T30" fmla="*/ 132 w 132"/>
                <a:gd name="T31" fmla="*/ 78 h 156"/>
                <a:gd name="T32" fmla="*/ 132 w 132"/>
                <a:gd name="T33" fmla="*/ 78 h 156"/>
                <a:gd name="T34" fmla="*/ 112 w 132"/>
                <a:gd name="T35" fmla="*/ 62 h 156"/>
                <a:gd name="T36" fmla="*/ 94 w 132"/>
                <a:gd name="T37" fmla="*/ 44 h 156"/>
                <a:gd name="T38" fmla="*/ 78 w 132"/>
                <a:gd name="T39" fmla="*/ 22 h 156"/>
                <a:gd name="T40" fmla="*/ 66 w 132"/>
                <a:gd name="T41" fmla="*/ 0 h 156"/>
                <a:gd name="T42" fmla="*/ 66 w 132"/>
                <a:gd name="T4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56">
                  <a:moveTo>
                    <a:pt x="66" y="0"/>
                  </a:moveTo>
                  <a:lnTo>
                    <a:pt x="66" y="0"/>
                  </a:lnTo>
                  <a:lnTo>
                    <a:pt x="56" y="22"/>
                  </a:lnTo>
                  <a:lnTo>
                    <a:pt x="40" y="44"/>
                  </a:lnTo>
                  <a:lnTo>
                    <a:pt x="22" y="6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2" y="94"/>
                  </a:lnTo>
                  <a:lnTo>
                    <a:pt x="40" y="112"/>
                  </a:lnTo>
                  <a:lnTo>
                    <a:pt x="56" y="132"/>
                  </a:lnTo>
                  <a:lnTo>
                    <a:pt x="66" y="156"/>
                  </a:lnTo>
                  <a:lnTo>
                    <a:pt x="66" y="156"/>
                  </a:lnTo>
                  <a:lnTo>
                    <a:pt x="78" y="132"/>
                  </a:lnTo>
                  <a:lnTo>
                    <a:pt x="94" y="112"/>
                  </a:lnTo>
                  <a:lnTo>
                    <a:pt x="112" y="94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112" y="62"/>
                  </a:lnTo>
                  <a:lnTo>
                    <a:pt x="94" y="44"/>
                  </a:lnTo>
                  <a:lnTo>
                    <a:pt x="78" y="22"/>
                  </a:lnTo>
                  <a:lnTo>
                    <a:pt x="66" y="0"/>
                  </a:lnTo>
                  <a:lnTo>
                    <a:pt x="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Line 61">
              <a:extLst>
                <a:ext uri="{FF2B5EF4-FFF2-40B4-BE49-F238E27FC236}">
                  <a16:creationId xmlns:a16="http://schemas.microsoft.com/office/drawing/2014/main" id="{B7590A60-8F39-43C6-8CAD-174BBAE096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9938" y="35337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Rectangle 67">
              <a:extLst>
                <a:ext uri="{FF2B5EF4-FFF2-40B4-BE49-F238E27FC236}">
                  <a16:creationId xmlns:a16="http://schemas.microsoft.com/office/drawing/2014/main" id="{816A2033-BD19-46D1-8357-A2FA2B7E9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838" y="3451225"/>
              <a:ext cx="400751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5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68">
              <a:extLst>
                <a:ext uri="{FF2B5EF4-FFF2-40B4-BE49-F238E27FC236}">
                  <a16:creationId xmlns:a16="http://schemas.microsoft.com/office/drawing/2014/main" id="{07C557D3-311A-4B32-B7B8-8BD75433A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838" y="3092450"/>
              <a:ext cx="360676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45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69">
              <a:extLst>
                <a:ext uri="{FF2B5EF4-FFF2-40B4-BE49-F238E27FC236}">
                  <a16:creationId xmlns:a16="http://schemas.microsoft.com/office/drawing/2014/main" id="{7BD9C4F3-93F5-4388-B719-CF20C4BB6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2476500"/>
              <a:ext cx="464871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9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21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70">
              <a:extLst>
                <a:ext uri="{FF2B5EF4-FFF2-40B4-BE49-F238E27FC236}">
                  <a16:creationId xmlns:a16="http://schemas.microsoft.com/office/drawing/2014/main" id="{F729120D-361D-4B5A-890C-FCCBBEF36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163" y="1908175"/>
              <a:ext cx="464871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9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27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71">
              <a:extLst>
                <a:ext uri="{FF2B5EF4-FFF2-40B4-BE49-F238E27FC236}">
                  <a16:creationId xmlns:a16="http://schemas.microsoft.com/office/drawing/2014/main" id="{BE7D0938-6704-4208-BEE6-351F8F16F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813" y="1517650"/>
              <a:ext cx="3526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12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2" name="Rectangle 72">
            <a:extLst>
              <a:ext uri="{FF2B5EF4-FFF2-40B4-BE49-F238E27FC236}">
                <a16:creationId xmlns:a16="http://schemas.microsoft.com/office/drawing/2014/main" id="{C91928A6-FA25-4D0C-8BC2-35B753CAE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74" y="934393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노민영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73">
            <a:extLst>
              <a:ext uri="{FF2B5EF4-FFF2-40B4-BE49-F238E27FC236}">
                <a16:creationId xmlns:a16="http://schemas.microsoft.com/office/drawing/2014/main" id="{8BAF8492-619B-449D-BB9F-11CABA544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49" y="972493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Rectangle 74">
            <a:extLst>
              <a:ext uri="{FF2B5EF4-FFF2-40B4-BE49-F238E27FC236}">
                <a16:creationId xmlns:a16="http://schemas.microsoft.com/office/drawing/2014/main" id="{05C2F38E-8008-407A-BCE3-9C4FAA062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49" y="1797993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5" name="Rectangle 75">
            <a:extLst>
              <a:ext uri="{FF2B5EF4-FFF2-40B4-BE49-F238E27FC236}">
                <a16:creationId xmlns:a16="http://schemas.microsoft.com/office/drawing/2014/main" id="{BD695729-5DCA-4797-BCEB-575704CB3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49" y="2652068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Rectangle 76">
            <a:extLst>
              <a:ext uri="{FF2B5EF4-FFF2-40B4-BE49-F238E27FC236}">
                <a16:creationId xmlns:a16="http://schemas.microsoft.com/office/drawing/2014/main" id="{AD5E27AD-B3E7-49EA-9806-3ED870A9F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49" y="3493443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77">
            <a:extLst>
              <a:ext uri="{FF2B5EF4-FFF2-40B4-BE49-F238E27FC236}">
                <a16:creationId xmlns:a16="http://schemas.microsoft.com/office/drawing/2014/main" id="{811CD1F3-229D-43F8-884B-D575781F1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49" y="4322118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8" name="Rectangle 78">
            <a:extLst>
              <a:ext uri="{FF2B5EF4-FFF2-40B4-BE49-F238E27FC236}">
                <a16:creationId xmlns:a16="http://schemas.microsoft.com/office/drawing/2014/main" id="{BC761671-124E-40FA-8B65-0E510E58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2067868"/>
            <a:ext cx="19989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CNN 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모델이 생각보다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어려웠지만</a:t>
            </a:r>
            <a:r>
              <a:rPr lang="en-US" altLang="ko-KR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9" name="Rectangle 79">
            <a:extLst>
              <a:ext uri="{FF2B5EF4-FFF2-40B4-BE49-F238E27FC236}">
                <a16:creationId xmlns:a16="http://schemas.microsoft.com/office/drawing/2014/main" id="{A59C93D9-03D6-433F-8D8F-502C7720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2271068"/>
            <a:ext cx="21416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잘 끝나서 다행이고 더 공부하고 싶다</a:t>
            </a:r>
            <a:r>
              <a:rPr lang="en-US" altLang="ko-KR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ko-KR" dirty="0"/>
          </a:p>
        </p:txBody>
      </p:sp>
      <p:sp>
        <p:nvSpPr>
          <p:cNvPr id="190" name="Rectangle 80">
            <a:extLst>
              <a:ext uri="{FF2B5EF4-FFF2-40B4-BE49-F238E27FC236}">
                <a16:creationId xmlns:a16="http://schemas.microsoft.com/office/drawing/2014/main" id="{25D7A98C-F9A7-40DD-A877-D3CE2328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74" y="1766243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김진규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1" name="Rectangle 81">
            <a:extLst>
              <a:ext uri="{FF2B5EF4-FFF2-40B4-BE49-F238E27FC236}">
                <a16:creationId xmlns:a16="http://schemas.microsoft.com/office/drawing/2014/main" id="{09C4A3C0-861A-4B6C-8422-7897C837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2944168"/>
            <a:ext cx="231313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취직때문에 말뭉치 선정에 크게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기여하지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2" name="Rectangle 82">
            <a:extLst>
              <a:ext uri="{FF2B5EF4-FFF2-40B4-BE49-F238E27FC236}">
                <a16:creationId xmlns:a16="http://schemas.microsoft.com/office/drawing/2014/main" id="{C9F2628E-8A7E-450D-A02A-1A21457F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3147368"/>
            <a:ext cx="21416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못해 조원들에게 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고마운 마음이 든다</a:t>
            </a:r>
            <a:r>
              <a:rPr lang="en-US" altLang="ko-KR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ko-KR" dirty="0"/>
          </a:p>
        </p:txBody>
      </p:sp>
      <p:sp>
        <p:nvSpPr>
          <p:cNvPr id="193" name="Rectangle 83">
            <a:extLst>
              <a:ext uri="{FF2B5EF4-FFF2-40B4-BE49-F238E27FC236}">
                <a16:creationId xmlns:a16="http://schemas.microsoft.com/office/drawing/2014/main" id="{BB9CA514-8363-418F-89D5-8990C5F1E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74" y="2642543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" name="Rectangle 84">
            <a:extLst>
              <a:ext uri="{FF2B5EF4-FFF2-40B4-BE49-F238E27FC236}">
                <a16:creationId xmlns:a16="http://schemas.microsoft.com/office/drawing/2014/main" id="{C7EB0C0E-8E13-47F1-80F4-10955462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3750618"/>
            <a:ext cx="231313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발표 자료를 작성하면서 조원들이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공부한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Rectangle 85">
            <a:extLst>
              <a:ext uri="{FF2B5EF4-FFF2-40B4-BE49-F238E27FC236}">
                <a16:creationId xmlns:a16="http://schemas.microsoft.com/office/drawing/2014/main" id="{A55E61D6-07AD-42B9-85F1-6F0E21E54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849" y="3953818"/>
            <a:ext cx="188833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내용을 공부할 수 있어서 좋았다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Rectangle 86">
            <a:extLst>
              <a:ext uri="{FF2B5EF4-FFF2-40B4-BE49-F238E27FC236}">
                <a16:creationId xmlns:a16="http://schemas.microsoft.com/office/drawing/2014/main" id="{78C46C1B-BFE2-4533-A588-A98382925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74" y="3448993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최호준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" name="Rectangle 87">
            <a:extLst>
              <a:ext uri="{FF2B5EF4-FFF2-40B4-BE49-F238E27FC236}">
                <a16:creationId xmlns:a16="http://schemas.microsoft.com/office/drawing/2014/main" id="{47A13B03-F942-4EED-815B-4BB4581FE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4588818"/>
            <a:ext cx="226825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출근을 생각보다 빨리 하게 </a:t>
            </a:r>
            <a:r>
              <a:rPr lang="ko-KR" altLang="en-US" sz="1000" dirty="0" err="1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되서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아쉽다</a:t>
            </a:r>
            <a:r>
              <a:rPr lang="en-US" altLang="ko-KR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8" name="Rectangle 88">
            <a:extLst>
              <a:ext uri="{FF2B5EF4-FFF2-40B4-BE49-F238E27FC236}">
                <a16:creationId xmlns:a16="http://schemas.microsoft.com/office/drawing/2014/main" id="{5EB5BF00-8566-4EB3-BC23-F06F9863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724" y="4792018"/>
            <a:ext cx="210153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그래도 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잘 해낸 조원들이 자랑스럽다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ko-KR" dirty="0"/>
          </a:p>
        </p:txBody>
      </p:sp>
      <p:sp>
        <p:nvSpPr>
          <p:cNvPr id="199" name="Rectangle 89">
            <a:extLst>
              <a:ext uri="{FF2B5EF4-FFF2-40B4-BE49-F238E27FC236}">
                <a16:creationId xmlns:a16="http://schemas.microsoft.com/office/drawing/2014/main" id="{551C673E-8138-441D-8C75-4767A1B21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374" y="4287193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err="1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장태연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Freeform 228">
            <a:extLst>
              <a:ext uri="{FF2B5EF4-FFF2-40B4-BE49-F238E27FC236}">
                <a16:creationId xmlns:a16="http://schemas.microsoft.com/office/drawing/2014/main" id="{AAFE8CD0-C13D-4BEC-951C-B5FCD4916E78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Rectangle 229">
            <a:extLst>
              <a:ext uri="{FF2B5EF4-FFF2-40B4-BE49-F238E27FC236}">
                <a16:creationId xmlns:a16="http://schemas.microsoft.com/office/drawing/2014/main" id="{06A5B982-DE6E-4F78-AA5E-95F9C8998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57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Design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Cheatkey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66">
            <a:extLst>
              <a:ext uri="{FF2B5EF4-FFF2-40B4-BE49-F238E27FC236}">
                <a16:creationId xmlns:a16="http://schemas.microsoft.com/office/drawing/2014/main" id="{613FC8A0-5BA0-44DA-A311-D63B00E1E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1788" y="5145114"/>
            <a:ext cx="314325" cy="311150"/>
          </a:xfrm>
          <a:prstGeom prst="rect">
            <a:avLst/>
          </a:prstGeom>
          <a:solidFill>
            <a:srgbClr val="E0E7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4" name="Rectangle 77">
            <a:extLst>
              <a:ext uri="{FF2B5EF4-FFF2-40B4-BE49-F238E27FC236}">
                <a16:creationId xmlns:a16="http://schemas.microsoft.com/office/drawing/2014/main" id="{811CD1F3-229D-43F8-884B-D575781F1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113" y="5205439"/>
            <a:ext cx="24045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kumimoji="0" lang="en-US" altLang="ko-KR" sz="1500" b="0" i="0" u="none" strike="noStrike" cap="none" normalizeH="0" baseline="0" dirty="0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47A13B03-F942-4EED-815B-4BB4581FE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588" y="5472139"/>
            <a:ext cx="169277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구름 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IDE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의 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GPU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 활용하여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8">
            <a:extLst>
              <a:ext uri="{FF2B5EF4-FFF2-40B4-BE49-F238E27FC236}">
                <a16:creationId xmlns:a16="http://schemas.microsoft.com/office/drawing/2014/main" id="{5EB5BF00-8566-4EB3-BC23-F06F9863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588" y="5675339"/>
            <a:ext cx="189314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err="1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챗봇의</a:t>
            </a:r>
            <a:r>
              <a:rPr lang="ko-KR" altLang="en-US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타임아웃 이슈를 </a:t>
            </a:r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극복해서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89">
            <a:extLst>
              <a:ext uri="{FF2B5EF4-FFF2-40B4-BE49-F238E27FC236}">
                <a16:creationId xmlns:a16="http://schemas.microsoft.com/office/drawing/2014/main" id="{551C673E-8138-441D-8C75-4767A1B21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238" y="5170514"/>
            <a:ext cx="5530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normalizeH="0" baseline="0" dirty="0" smtClean="0">
                <a:ln>
                  <a:noFill/>
                </a:ln>
                <a:solidFill>
                  <a:srgbClr val="E15352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88">
            <a:extLst>
              <a:ext uri="{FF2B5EF4-FFF2-40B4-BE49-F238E27FC236}">
                <a16:creationId xmlns:a16="http://schemas.microsoft.com/office/drawing/2014/main" id="{5EB5BF00-8566-4EB3-BC23-F06F9863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588" y="5916712"/>
            <a:ext cx="54822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smtClean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뿌듯하다</a:t>
            </a:r>
            <a:r>
              <a:rPr lang="en-US" altLang="ko-KR" sz="1000" dirty="0">
                <a:solidFill>
                  <a:srgbClr val="7F808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9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4">
            <a:extLst>
              <a:ext uri="{FF2B5EF4-FFF2-40B4-BE49-F238E27FC236}">
                <a16:creationId xmlns:a16="http://schemas.microsoft.com/office/drawing/2014/main" id="{8C270AE8-00C4-44B2-9F4C-066D52AD32C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8213725" cy="633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CE49CCB6-5362-45D0-9171-452710619650}"/>
              </a:ext>
            </a:extLst>
          </p:cNvPr>
          <p:cNvSpPr>
            <a:spLocks/>
          </p:cNvSpPr>
          <p:nvPr/>
        </p:nvSpPr>
        <p:spPr bwMode="auto">
          <a:xfrm>
            <a:off x="285750" y="0"/>
            <a:ext cx="5884863" cy="6335713"/>
          </a:xfrm>
          <a:custGeom>
            <a:avLst/>
            <a:gdLst>
              <a:gd name="T0" fmla="*/ 1551 w 3707"/>
              <a:gd name="T1" fmla="*/ 3991 h 3991"/>
              <a:gd name="T2" fmla="*/ 0 w 3707"/>
              <a:gd name="T3" fmla="*/ 3991 h 3991"/>
              <a:gd name="T4" fmla="*/ 0 w 3707"/>
              <a:gd name="T5" fmla="*/ 0 h 3991"/>
              <a:gd name="T6" fmla="*/ 3707 w 3707"/>
              <a:gd name="T7" fmla="*/ 0 h 3991"/>
              <a:gd name="T8" fmla="*/ 2655 w 3707"/>
              <a:gd name="T9" fmla="*/ 3192 h 3991"/>
              <a:gd name="T10" fmla="*/ 2655 w 3707"/>
              <a:gd name="T11" fmla="*/ 3192 h 3991"/>
              <a:gd name="T12" fmla="*/ 2638 w 3707"/>
              <a:gd name="T13" fmla="*/ 3237 h 3991"/>
              <a:gd name="T14" fmla="*/ 2621 w 3707"/>
              <a:gd name="T15" fmla="*/ 3281 h 3991"/>
              <a:gd name="T16" fmla="*/ 2602 w 3707"/>
              <a:gd name="T17" fmla="*/ 3323 h 3991"/>
              <a:gd name="T18" fmla="*/ 2582 w 3707"/>
              <a:gd name="T19" fmla="*/ 3364 h 3991"/>
              <a:gd name="T20" fmla="*/ 2560 w 3707"/>
              <a:gd name="T21" fmla="*/ 3404 h 3991"/>
              <a:gd name="T22" fmla="*/ 2538 w 3707"/>
              <a:gd name="T23" fmla="*/ 3443 h 3991"/>
              <a:gd name="T24" fmla="*/ 2512 w 3707"/>
              <a:gd name="T25" fmla="*/ 3481 h 3991"/>
              <a:gd name="T26" fmla="*/ 2487 w 3707"/>
              <a:gd name="T27" fmla="*/ 3518 h 3991"/>
              <a:gd name="T28" fmla="*/ 2458 w 3707"/>
              <a:gd name="T29" fmla="*/ 3554 h 3991"/>
              <a:gd name="T30" fmla="*/ 2429 w 3707"/>
              <a:gd name="T31" fmla="*/ 3589 h 3991"/>
              <a:gd name="T32" fmla="*/ 2400 w 3707"/>
              <a:gd name="T33" fmla="*/ 3623 h 3991"/>
              <a:gd name="T34" fmla="*/ 2368 w 3707"/>
              <a:gd name="T35" fmla="*/ 3654 h 3991"/>
              <a:gd name="T36" fmla="*/ 2336 w 3707"/>
              <a:gd name="T37" fmla="*/ 3686 h 3991"/>
              <a:gd name="T38" fmla="*/ 2302 w 3707"/>
              <a:gd name="T39" fmla="*/ 3715 h 3991"/>
              <a:gd name="T40" fmla="*/ 2268 w 3707"/>
              <a:gd name="T41" fmla="*/ 3743 h 3991"/>
              <a:gd name="T42" fmla="*/ 2232 w 3707"/>
              <a:gd name="T43" fmla="*/ 3771 h 3991"/>
              <a:gd name="T44" fmla="*/ 2195 w 3707"/>
              <a:gd name="T45" fmla="*/ 3796 h 3991"/>
              <a:gd name="T46" fmla="*/ 2158 w 3707"/>
              <a:gd name="T47" fmla="*/ 3820 h 3991"/>
              <a:gd name="T48" fmla="*/ 2119 w 3707"/>
              <a:gd name="T49" fmla="*/ 3842 h 3991"/>
              <a:gd name="T50" fmla="*/ 2080 w 3707"/>
              <a:gd name="T51" fmla="*/ 3864 h 3991"/>
              <a:gd name="T52" fmla="*/ 2039 w 3707"/>
              <a:gd name="T53" fmla="*/ 3882 h 3991"/>
              <a:gd name="T54" fmla="*/ 1997 w 3707"/>
              <a:gd name="T55" fmla="*/ 3901 h 3991"/>
              <a:gd name="T56" fmla="*/ 1956 w 3707"/>
              <a:gd name="T57" fmla="*/ 3918 h 3991"/>
              <a:gd name="T58" fmla="*/ 1914 w 3707"/>
              <a:gd name="T59" fmla="*/ 3933 h 3991"/>
              <a:gd name="T60" fmla="*/ 1870 w 3707"/>
              <a:gd name="T61" fmla="*/ 3945 h 3991"/>
              <a:gd name="T62" fmla="*/ 1826 w 3707"/>
              <a:gd name="T63" fmla="*/ 3957 h 3991"/>
              <a:gd name="T64" fmla="*/ 1781 w 3707"/>
              <a:gd name="T65" fmla="*/ 3967 h 3991"/>
              <a:gd name="T66" fmla="*/ 1736 w 3707"/>
              <a:gd name="T67" fmla="*/ 3976 h 3991"/>
              <a:gd name="T68" fmla="*/ 1690 w 3707"/>
              <a:gd name="T69" fmla="*/ 3983 h 3991"/>
              <a:gd name="T70" fmla="*/ 1644 w 3707"/>
              <a:gd name="T71" fmla="*/ 3986 h 3991"/>
              <a:gd name="T72" fmla="*/ 1598 w 3707"/>
              <a:gd name="T73" fmla="*/ 3989 h 3991"/>
              <a:gd name="T74" fmla="*/ 1551 w 3707"/>
              <a:gd name="T75" fmla="*/ 3991 h 3991"/>
              <a:gd name="T76" fmla="*/ 1551 w 3707"/>
              <a:gd name="T77" fmla="*/ 3991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7" h="3991">
                <a:moveTo>
                  <a:pt x="1551" y="3991"/>
                </a:moveTo>
                <a:lnTo>
                  <a:pt x="0" y="3991"/>
                </a:lnTo>
                <a:lnTo>
                  <a:pt x="0" y="0"/>
                </a:lnTo>
                <a:lnTo>
                  <a:pt x="3707" y="0"/>
                </a:lnTo>
                <a:lnTo>
                  <a:pt x="2655" y="3192"/>
                </a:lnTo>
                <a:lnTo>
                  <a:pt x="2655" y="3192"/>
                </a:lnTo>
                <a:lnTo>
                  <a:pt x="2638" y="3237"/>
                </a:lnTo>
                <a:lnTo>
                  <a:pt x="2621" y="3281"/>
                </a:lnTo>
                <a:lnTo>
                  <a:pt x="2602" y="3323"/>
                </a:lnTo>
                <a:lnTo>
                  <a:pt x="2582" y="3364"/>
                </a:lnTo>
                <a:lnTo>
                  <a:pt x="2560" y="3404"/>
                </a:lnTo>
                <a:lnTo>
                  <a:pt x="2538" y="3443"/>
                </a:lnTo>
                <a:lnTo>
                  <a:pt x="2512" y="3481"/>
                </a:lnTo>
                <a:lnTo>
                  <a:pt x="2487" y="3518"/>
                </a:lnTo>
                <a:lnTo>
                  <a:pt x="2458" y="3554"/>
                </a:lnTo>
                <a:lnTo>
                  <a:pt x="2429" y="3589"/>
                </a:lnTo>
                <a:lnTo>
                  <a:pt x="2400" y="3623"/>
                </a:lnTo>
                <a:lnTo>
                  <a:pt x="2368" y="3654"/>
                </a:lnTo>
                <a:lnTo>
                  <a:pt x="2336" y="3686"/>
                </a:lnTo>
                <a:lnTo>
                  <a:pt x="2302" y="3715"/>
                </a:lnTo>
                <a:lnTo>
                  <a:pt x="2268" y="3743"/>
                </a:lnTo>
                <a:lnTo>
                  <a:pt x="2232" y="3771"/>
                </a:lnTo>
                <a:lnTo>
                  <a:pt x="2195" y="3796"/>
                </a:lnTo>
                <a:lnTo>
                  <a:pt x="2158" y="3820"/>
                </a:lnTo>
                <a:lnTo>
                  <a:pt x="2119" y="3842"/>
                </a:lnTo>
                <a:lnTo>
                  <a:pt x="2080" y="3864"/>
                </a:lnTo>
                <a:lnTo>
                  <a:pt x="2039" y="3882"/>
                </a:lnTo>
                <a:lnTo>
                  <a:pt x="1997" y="3901"/>
                </a:lnTo>
                <a:lnTo>
                  <a:pt x="1956" y="3918"/>
                </a:lnTo>
                <a:lnTo>
                  <a:pt x="1914" y="3933"/>
                </a:lnTo>
                <a:lnTo>
                  <a:pt x="1870" y="3945"/>
                </a:lnTo>
                <a:lnTo>
                  <a:pt x="1826" y="3957"/>
                </a:lnTo>
                <a:lnTo>
                  <a:pt x="1781" y="3967"/>
                </a:lnTo>
                <a:lnTo>
                  <a:pt x="1736" y="3976"/>
                </a:lnTo>
                <a:lnTo>
                  <a:pt x="1690" y="3983"/>
                </a:lnTo>
                <a:lnTo>
                  <a:pt x="1644" y="3986"/>
                </a:lnTo>
                <a:lnTo>
                  <a:pt x="1598" y="3989"/>
                </a:lnTo>
                <a:lnTo>
                  <a:pt x="1551" y="3991"/>
                </a:lnTo>
                <a:lnTo>
                  <a:pt x="1551" y="399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47" name="Picture 7">
            <a:extLst>
              <a:ext uri="{FF2B5EF4-FFF2-40B4-BE49-F238E27FC236}">
                <a16:creationId xmlns:a16="http://schemas.microsoft.com/office/drawing/2014/main" id="{BD88456C-307C-4094-9180-94A7F8C3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8" y="-4763"/>
            <a:ext cx="5894388" cy="63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8">
            <a:extLst>
              <a:ext uri="{FF2B5EF4-FFF2-40B4-BE49-F238E27FC236}">
                <a16:creationId xmlns:a16="http://schemas.microsoft.com/office/drawing/2014/main" id="{73B8E032-FB63-47E7-901D-4B47553C0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82" y="2325757"/>
            <a:ext cx="1365758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7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A5DB51D5-9D06-4474-8927-A483D2D3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58" y="2882970"/>
            <a:ext cx="314669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7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마치겠습니다</a:t>
            </a:r>
            <a:r>
              <a:rPr kumimoji="0" lang="en-US" altLang="ko-KR" sz="37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7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질문 있습니까</a:t>
            </a:r>
            <a:r>
              <a:rPr lang="en-US" altLang="ko-KR" sz="37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5DB51D5-9D06-4474-8927-A483D2D37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077" y="2878360"/>
            <a:ext cx="2423740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700" b="0" i="0" u="none" strike="noStrike" cap="none" normalizeH="0" baseline="0" dirty="0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kumimoji="0" lang="en-US" altLang="ko-KR" sz="3700" b="0" i="0" u="none" strike="noStrike" cap="none" normalizeH="0" baseline="0" dirty="0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81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2" name="AutoShape 115">
            <a:extLst>
              <a:ext uri="{FF2B5EF4-FFF2-40B4-BE49-F238E27FC236}">
                <a16:creationId xmlns:a16="http://schemas.microsoft.com/office/drawing/2014/main" id="{439FF9D2-72C0-41BB-AA0D-FBD19AF7362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65213" y="1063625"/>
            <a:ext cx="6869112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3" name="Rectangle 117">
            <a:extLst>
              <a:ext uri="{FF2B5EF4-FFF2-40B4-BE49-F238E27FC236}">
                <a16:creationId xmlns:a16="http://schemas.microsoft.com/office/drawing/2014/main" id="{C7317C29-865C-447C-8034-86537408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501" y="1523452"/>
            <a:ext cx="77905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27" name="Rectangle 121">
            <a:extLst>
              <a:ext uri="{FF2B5EF4-FFF2-40B4-BE49-F238E27FC236}">
                <a16:creationId xmlns:a16="http://schemas.microsoft.com/office/drawing/2014/main" id="{3F5DD93D-996F-4DD5-A8E1-64B6C8AC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146" y="4652963"/>
            <a:ext cx="5706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역할 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43" name="Freeform 137">
            <a:extLst>
              <a:ext uri="{FF2B5EF4-FFF2-40B4-BE49-F238E27FC236}">
                <a16:creationId xmlns:a16="http://schemas.microsoft.com/office/drawing/2014/main" id="{EE42D178-A6EE-4698-A4DF-D0F14126438E}"/>
              </a:ext>
            </a:extLst>
          </p:cNvPr>
          <p:cNvSpPr>
            <a:spLocks/>
          </p:cNvSpPr>
          <p:nvPr/>
        </p:nvSpPr>
        <p:spPr bwMode="auto">
          <a:xfrm>
            <a:off x="1312863" y="2987675"/>
            <a:ext cx="930275" cy="930275"/>
          </a:xfrm>
          <a:custGeom>
            <a:avLst/>
            <a:gdLst>
              <a:gd name="T0" fmla="*/ 293 w 586"/>
              <a:gd name="T1" fmla="*/ 0 h 586"/>
              <a:gd name="T2" fmla="*/ 352 w 586"/>
              <a:gd name="T3" fmla="*/ 5 h 586"/>
              <a:gd name="T4" fmla="*/ 407 w 586"/>
              <a:gd name="T5" fmla="*/ 23 h 586"/>
              <a:gd name="T6" fmla="*/ 456 w 586"/>
              <a:gd name="T7" fmla="*/ 49 h 586"/>
              <a:gd name="T8" fmla="*/ 500 w 586"/>
              <a:gd name="T9" fmla="*/ 85 h 586"/>
              <a:gd name="T10" fmla="*/ 537 w 586"/>
              <a:gd name="T11" fmla="*/ 129 h 586"/>
              <a:gd name="T12" fmla="*/ 563 w 586"/>
              <a:gd name="T13" fmla="*/ 178 h 586"/>
              <a:gd name="T14" fmla="*/ 581 w 586"/>
              <a:gd name="T15" fmla="*/ 234 h 586"/>
              <a:gd name="T16" fmla="*/ 586 w 586"/>
              <a:gd name="T17" fmla="*/ 293 h 586"/>
              <a:gd name="T18" fmla="*/ 584 w 586"/>
              <a:gd name="T19" fmla="*/ 322 h 586"/>
              <a:gd name="T20" fmla="*/ 573 w 586"/>
              <a:gd name="T21" fmla="*/ 380 h 586"/>
              <a:gd name="T22" fmla="*/ 551 w 586"/>
              <a:gd name="T23" fmla="*/ 432 h 586"/>
              <a:gd name="T24" fmla="*/ 519 w 586"/>
              <a:gd name="T25" fmla="*/ 479 h 586"/>
              <a:gd name="T26" fmla="*/ 479 w 586"/>
              <a:gd name="T27" fmla="*/ 519 h 586"/>
              <a:gd name="T28" fmla="*/ 433 w 586"/>
              <a:gd name="T29" fmla="*/ 550 h 586"/>
              <a:gd name="T30" fmla="*/ 379 w 586"/>
              <a:gd name="T31" fmla="*/ 573 h 586"/>
              <a:gd name="T32" fmla="*/ 324 w 586"/>
              <a:gd name="T33" fmla="*/ 584 h 586"/>
              <a:gd name="T34" fmla="*/ 293 w 586"/>
              <a:gd name="T35" fmla="*/ 586 h 586"/>
              <a:gd name="T36" fmla="*/ 234 w 586"/>
              <a:gd name="T37" fmla="*/ 579 h 586"/>
              <a:gd name="T38" fmla="*/ 178 w 586"/>
              <a:gd name="T39" fmla="*/ 563 h 586"/>
              <a:gd name="T40" fmla="*/ 129 w 586"/>
              <a:gd name="T41" fmla="*/ 535 h 586"/>
              <a:gd name="T42" fmla="*/ 86 w 586"/>
              <a:gd name="T43" fmla="*/ 499 h 586"/>
              <a:gd name="T44" fmla="*/ 50 w 586"/>
              <a:gd name="T45" fmla="*/ 457 h 586"/>
              <a:gd name="T46" fmla="*/ 22 w 586"/>
              <a:gd name="T47" fmla="*/ 406 h 586"/>
              <a:gd name="T48" fmla="*/ 6 w 586"/>
              <a:gd name="T49" fmla="*/ 352 h 586"/>
              <a:gd name="T50" fmla="*/ 0 w 586"/>
              <a:gd name="T51" fmla="*/ 293 h 586"/>
              <a:gd name="T52" fmla="*/ 1 w 586"/>
              <a:gd name="T53" fmla="*/ 262 h 586"/>
              <a:gd name="T54" fmla="*/ 13 w 586"/>
              <a:gd name="T55" fmla="*/ 204 h 586"/>
              <a:gd name="T56" fmla="*/ 36 w 586"/>
              <a:gd name="T57" fmla="*/ 152 h 586"/>
              <a:gd name="T58" fmla="*/ 67 w 586"/>
              <a:gd name="T59" fmla="*/ 106 h 586"/>
              <a:gd name="T60" fmla="*/ 106 w 586"/>
              <a:gd name="T61" fmla="*/ 65 h 586"/>
              <a:gd name="T62" fmla="*/ 153 w 586"/>
              <a:gd name="T63" fmla="*/ 34 h 586"/>
              <a:gd name="T64" fmla="*/ 206 w 586"/>
              <a:gd name="T65" fmla="*/ 13 h 586"/>
              <a:gd name="T66" fmla="*/ 263 w 586"/>
              <a:gd name="T67" fmla="*/ 0 h 586"/>
              <a:gd name="T68" fmla="*/ 293 w 586"/>
              <a:gd name="T69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" h="586">
                <a:moveTo>
                  <a:pt x="293" y="0"/>
                </a:moveTo>
                <a:lnTo>
                  <a:pt x="293" y="0"/>
                </a:lnTo>
                <a:lnTo>
                  <a:pt x="324" y="0"/>
                </a:lnTo>
                <a:lnTo>
                  <a:pt x="352" y="5"/>
                </a:lnTo>
                <a:lnTo>
                  <a:pt x="379" y="13"/>
                </a:lnTo>
                <a:lnTo>
                  <a:pt x="407" y="23"/>
                </a:lnTo>
                <a:lnTo>
                  <a:pt x="433" y="34"/>
                </a:lnTo>
                <a:lnTo>
                  <a:pt x="456" y="49"/>
                </a:lnTo>
                <a:lnTo>
                  <a:pt x="479" y="65"/>
                </a:lnTo>
                <a:lnTo>
                  <a:pt x="500" y="85"/>
                </a:lnTo>
                <a:lnTo>
                  <a:pt x="519" y="106"/>
                </a:lnTo>
                <a:lnTo>
                  <a:pt x="537" y="129"/>
                </a:lnTo>
                <a:lnTo>
                  <a:pt x="551" y="152"/>
                </a:lnTo>
                <a:lnTo>
                  <a:pt x="563" y="178"/>
                </a:lnTo>
                <a:lnTo>
                  <a:pt x="573" y="204"/>
                </a:lnTo>
                <a:lnTo>
                  <a:pt x="581" y="234"/>
                </a:lnTo>
                <a:lnTo>
                  <a:pt x="584" y="262"/>
                </a:lnTo>
                <a:lnTo>
                  <a:pt x="586" y="293"/>
                </a:lnTo>
                <a:lnTo>
                  <a:pt x="586" y="293"/>
                </a:lnTo>
                <a:lnTo>
                  <a:pt x="584" y="322"/>
                </a:lnTo>
                <a:lnTo>
                  <a:pt x="581" y="352"/>
                </a:lnTo>
                <a:lnTo>
                  <a:pt x="573" y="380"/>
                </a:lnTo>
                <a:lnTo>
                  <a:pt x="563" y="406"/>
                </a:lnTo>
                <a:lnTo>
                  <a:pt x="551" y="432"/>
                </a:lnTo>
                <a:lnTo>
                  <a:pt x="537" y="457"/>
                </a:lnTo>
                <a:lnTo>
                  <a:pt x="519" y="479"/>
                </a:lnTo>
                <a:lnTo>
                  <a:pt x="500" y="499"/>
                </a:lnTo>
                <a:lnTo>
                  <a:pt x="479" y="519"/>
                </a:lnTo>
                <a:lnTo>
                  <a:pt x="456" y="535"/>
                </a:lnTo>
                <a:lnTo>
                  <a:pt x="433" y="550"/>
                </a:lnTo>
                <a:lnTo>
                  <a:pt x="407" y="563"/>
                </a:lnTo>
                <a:lnTo>
                  <a:pt x="379" y="573"/>
                </a:lnTo>
                <a:lnTo>
                  <a:pt x="352" y="579"/>
                </a:lnTo>
                <a:lnTo>
                  <a:pt x="324" y="584"/>
                </a:lnTo>
                <a:lnTo>
                  <a:pt x="293" y="586"/>
                </a:lnTo>
                <a:lnTo>
                  <a:pt x="293" y="586"/>
                </a:lnTo>
                <a:lnTo>
                  <a:pt x="263" y="584"/>
                </a:lnTo>
                <a:lnTo>
                  <a:pt x="234" y="579"/>
                </a:lnTo>
                <a:lnTo>
                  <a:pt x="206" y="573"/>
                </a:lnTo>
                <a:lnTo>
                  <a:pt x="178" y="563"/>
                </a:lnTo>
                <a:lnTo>
                  <a:pt x="153" y="550"/>
                </a:lnTo>
                <a:lnTo>
                  <a:pt x="129" y="535"/>
                </a:lnTo>
                <a:lnTo>
                  <a:pt x="106" y="519"/>
                </a:lnTo>
                <a:lnTo>
                  <a:pt x="86" y="499"/>
                </a:lnTo>
                <a:lnTo>
                  <a:pt x="67" y="479"/>
                </a:lnTo>
                <a:lnTo>
                  <a:pt x="50" y="457"/>
                </a:lnTo>
                <a:lnTo>
                  <a:pt x="36" y="432"/>
                </a:lnTo>
                <a:lnTo>
                  <a:pt x="22" y="406"/>
                </a:lnTo>
                <a:lnTo>
                  <a:pt x="13" y="380"/>
                </a:lnTo>
                <a:lnTo>
                  <a:pt x="6" y="352"/>
                </a:lnTo>
                <a:lnTo>
                  <a:pt x="1" y="322"/>
                </a:lnTo>
                <a:lnTo>
                  <a:pt x="0" y="293"/>
                </a:lnTo>
                <a:lnTo>
                  <a:pt x="0" y="293"/>
                </a:lnTo>
                <a:lnTo>
                  <a:pt x="1" y="262"/>
                </a:lnTo>
                <a:lnTo>
                  <a:pt x="6" y="234"/>
                </a:lnTo>
                <a:lnTo>
                  <a:pt x="13" y="204"/>
                </a:lnTo>
                <a:lnTo>
                  <a:pt x="22" y="178"/>
                </a:lnTo>
                <a:lnTo>
                  <a:pt x="36" y="152"/>
                </a:lnTo>
                <a:lnTo>
                  <a:pt x="50" y="129"/>
                </a:lnTo>
                <a:lnTo>
                  <a:pt x="67" y="106"/>
                </a:lnTo>
                <a:lnTo>
                  <a:pt x="86" y="85"/>
                </a:lnTo>
                <a:lnTo>
                  <a:pt x="106" y="65"/>
                </a:lnTo>
                <a:lnTo>
                  <a:pt x="129" y="49"/>
                </a:lnTo>
                <a:lnTo>
                  <a:pt x="153" y="34"/>
                </a:lnTo>
                <a:lnTo>
                  <a:pt x="178" y="23"/>
                </a:lnTo>
                <a:lnTo>
                  <a:pt x="206" y="13"/>
                </a:lnTo>
                <a:lnTo>
                  <a:pt x="234" y="5"/>
                </a:lnTo>
                <a:lnTo>
                  <a:pt x="263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solidFill>
            <a:srgbClr val="4FB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4" name="Freeform 138">
            <a:extLst>
              <a:ext uri="{FF2B5EF4-FFF2-40B4-BE49-F238E27FC236}">
                <a16:creationId xmlns:a16="http://schemas.microsoft.com/office/drawing/2014/main" id="{3DE42C74-D154-426D-BB1D-801B2E448AEE}"/>
              </a:ext>
            </a:extLst>
          </p:cNvPr>
          <p:cNvSpPr>
            <a:spLocks/>
          </p:cNvSpPr>
          <p:nvPr/>
        </p:nvSpPr>
        <p:spPr bwMode="auto">
          <a:xfrm>
            <a:off x="1712913" y="1797050"/>
            <a:ext cx="122237" cy="122238"/>
          </a:xfrm>
          <a:custGeom>
            <a:avLst/>
            <a:gdLst>
              <a:gd name="T0" fmla="*/ 39 w 77"/>
              <a:gd name="T1" fmla="*/ 0 h 77"/>
              <a:gd name="T2" fmla="*/ 39 w 77"/>
              <a:gd name="T3" fmla="*/ 0 h 77"/>
              <a:gd name="T4" fmla="*/ 45 w 77"/>
              <a:gd name="T5" fmla="*/ 1 h 77"/>
              <a:gd name="T6" fmla="*/ 54 w 77"/>
              <a:gd name="T7" fmla="*/ 3 h 77"/>
              <a:gd name="T8" fmla="*/ 60 w 77"/>
              <a:gd name="T9" fmla="*/ 6 h 77"/>
              <a:gd name="T10" fmla="*/ 65 w 77"/>
              <a:gd name="T11" fmla="*/ 11 h 77"/>
              <a:gd name="T12" fmla="*/ 70 w 77"/>
              <a:gd name="T13" fmla="*/ 18 h 77"/>
              <a:gd name="T14" fmla="*/ 73 w 77"/>
              <a:gd name="T15" fmla="*/ 24 h 77"/>
              <a:gd name="T16" fmla="*/ 75 w 77"/>
              <a:gd name="T17" fmla="*/ 31 h 77"/>
              <a:gd name="T18" fmla="*/ 77 w 77"/>
              <a:gd name="T19" fmla="*/ 39 h 77"/>
              <a:gd name="T20" fmla="*/ 77 w 77"/>
              <a:gd name="T21" fmla="*/ 39 h 77"/>
              <a:gd name="T22" fmla="*/ 75 w 77"/>
              <a:gd name="T23" fmla="*/ 46 h 77"/>
              <a:gd name="T24" fmla="*/ 73 w 77"/>
              <a:gd name="T25" fmla="*/ 54 h 77"/>
              <a:gd name="T26" fmla="*/ 70 w 77"/>
              <a:gd name="T27" fmla="*/ 60 h 77"/>
              <a:gd name="T28" fmla="*/ 65 w 77"/>
              <a:gd name="T29" fmla="*/ 65 h 77"/>
              <a:gd name="T30" fmla="*/ 60 w 77"/>
              <a:gd name="T31" fmla="*/ 70 h 77"/>
              <a:gd name="T32" fmla="*/ 54 w 77"/>
              <a:gd name="T33" fmla="*/ 73 h 77"/>
              <a:gd name="T34" fmla="*/ 45 w 77"/>
              <a:gd name="T35" fmla="*/ 77 h 77"/>
              <a:gd name="T36" fmla="*/ 39 w 77"/>
              <a:gd name="T37" fmla="*/ 77 h 77"/>
              <a:gd name="T38" fmla="*/ 39 w 77"/>
              <a:gd name="T39" fmla="*/ 77 h 77"/>
              <a:gd name="T40" fmla="*/ 31 w 77"/>
              <a:gd name="T41" fmla="*/ 77 h 77"/>
              <a:gd name="T42" fmla="*/ 23 w 77"/>
              <a:gd name="T43" fmla="*/ 73 h 77"/>
              <a:gd name="T44" fmla="*/ 16 w 77"/>
              <a:gd name="T45" fmla="*/ 70 h 77"/>
              <a:gd name="T46" fmla="*/ 11 w 77"/>
              <a:gd name="T47" fmla="*/ 65 h 77"/>
              <a:gd name="T48" fmla="*/ 6 w 77"/>
              <a:gd name="T49" fmla="*/ 60 h 77"/>
              <a:gd name="T50" fmla="*/ 3 w 77"/>
              <a:gd name="T51" fmla="*/ 54 h 77"/>
              <a:gd name="T52" fmla="*/ 1 w 77"/>
              <a:gd name="T53" fmla="*/ 46 h 77"/>
              <a:gd name="T54" fmla="*/ 0 w 77"/>
              <a:gd name="T55" fmla="*/ 39 h 77"/>
              <a:gd name="T56" fmla="*/ 0 w 77"/>
              <a:gd name="T57" fmla="*/ 39 h 77"/>
              <a:gd name="T58" fmla="*/ 1 w 77"/>
              <a:gd name="T59" fmla="*/ 31 h 77"/>
              <a:gd name="T60" fmla="*/ 3 w 77"/>
              <a:gd name="T61" fmla="*/ 24 h 77"/>
              <a:gd name="T62" fmla="*/ 6 w 77"/>
              <a:gd name="T63" fmla="*/ 18 h 77"/>
              <a:gd name="T64" fmla="*/ 11 w 77"/>
              <a:gd name="T65" fmla="*/ 11 h 77"/>
              <a:gd name="T66" fmla="*/ 16 w 77"/>
              <a:gd name="T67" fmla="*/ 6 h 77"/>
              <a:gd name="T68" fmla="*/ 23 w 77"/>
              <a:gd name="T69" fmla="*/ 3 h 77"/>
              <a:gd name="T70" fmla="*/ 31 w 77"/>
              <a:gd name="T71" fmla="*/ 1 h 77"/>
              <a:gd name="T72" fmla="*/ 39 w 77"/>
              <a:gd name="T73" fmla="*/ 0 h 77"/>
              <a:gd name="T74" fmla="*/ 39 w 77"/>
              <a:gd name="T7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77">
                <a:moveTo>
                  <a:pt x="39" y="0"/>
                </a:moveTo>
                <a:lnTo>
                  <a:pt x="39" y="0"/>
                </a:lnTo>
                <a:lnTo>
                  <a:pt x="45" y="1"/>
                </a:lnTo>
                <a:lnTo>
                  <a:pt x="54" y="3"/>
                </a:lnTo>
                <a:lnTo>
                  <a:pt x="60" y="6"/>
                </a:lnTo>
                <a:lnTo>
                  <a:pt x="65" y="11"/>
                </a:lnTo>
                <a:lnTo>
                  <a:pt x="70" y="18"/>
                </a:lnTo>
                <a:lnTo>
                  <a:pt x="73" y="24"/>
                </a:lnTo>
                <a:lnTo>
                  <a:pt x="75" y="31"/>
                </a:lnTo>
                <a:lnTo>
                  <a:pt x="77" y="39"/>
                </a:lnTo>
                <a:lnTo>
                  <a:pt x="77" y="39"/>
                </a:lnTo>
                <a:lnTo>
                  <a:pt x="75" y="46"/>
                </a:lnTo>
                <a:lnTo>
                  <a:pt x="73" y="54"/>
                </a:lnTo>
                <a:lnTo>
                  <a:pt x="70" y="60"/>
                </a:lnTo>
                <a:lnTo>
                  <a:pt x="65" y="65"/>
                </a:lnTo>
                <a:lnTo>
                  <a:pt x="60" y="70"/>
                </a:lnTo>
                <a:lnTo>
                  <a:pt x="54" y="73"/>
                </a:lnTo>
                <a:lnTo>
                  <a:pt x="45" y="77"/>
                </a:lnTo>
                <a:lnTo>
                  <a:pt x="39" y="77"/>
                </a:lnTo>
                <a:lnTo>
                  <a:pt x="39" y="77"/>
                </a:lnTo>
                <a:lnTo>
                  <a:pt x="31" y="77"/>
                </a:lnTo>
                <a:lnTo>
                  <a:pt x="23" y="73"/>
                </a:lnTo>
                <a:lnTo>
                  <a:pt x="16" y="70"/>
                </a:lnTo>
                <a:lnTo>
                  <a:pt x="11" y="65"/>
                </a:lnTo>
                <a:lnTo>
                  <a:pt x="6" y="60"/>
                </a:lnTo>
                <a:lnTo>
                  <a:pt x="3" y="54"/>
                </a:lnTo>
                <a:lnTo>
                  <a:pt x="1" y="46"/>
                </a:lnTo>
                <a:lnTo>
                  <a:pt x="0" y="39"/>
                </a:lnTo>
                <a:lnTo>
                  <a:pt x="0" y="39"/>
                </a:lnTo>
                <a:lnTo>
                  <a:pt x="1" y="31"/>
                </a:lnTo>
                <a:lnTo>
                  <a:pt x="3" y="24"/>
                </a:lnTo>
                <a:lnTo>
                  <a:pt x="6" y="18"/>
                </a:lnTo>
                <a:lnTo>
                  <a:pt x="11" y="11"/>
                </a:lnTo>
                <a:lnTo>
                  <a:pt x="16" y="6"/>
                </a:lnTo>
                <a:lnTo>
                  <a:pt x="23" y="3"/>
                </a:lnTo>
                <a:lnTo>
                  <a:pt x="31" y="1"/>
                </a:lnTo>
                <a:lnTo>
                  <a:pt x="39" y="0"/>
                </a:lnTo>
                <a:lnTo>
                  <a:pt x="39" y="0"/>
                </a:lnTo>
                <a:close/>
              </a:path>
            </a:pathLst>
          </a:custGeom>
          <a:solidFill>
            <a:srgbClr val="4FB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5" name="Freeform 139">
            <a:extLst>
              <a:ext uri="{FF2B5EF4-FFF2-40B4-BE49-F238E27FC236}">
                <a16:creationId xmlns:a16="http://schemas.microsoft.com/office/drawing/2014/main" id="{5E9AA504-93F3-45BA-A705-F74AE5DF9D37}"/>
              </a:ext>
            </a:extLst>
          </p:cNvPr>
          <p:cNvSpPr>
            <a:spLocks/>
          </p:cNvSpPr>
          <p:nvPr/>
        </p:nvSpPr>
        <p:spPr bwMode="auto">
          <a:xfrm>
            <a:off x="3019425" y="4395788"/>
            <a:ext cx="122237" cy="120650"/>
          </a:xfrm>
          <a:custGeom>
            <a:avLst/>
            <a:gdLst>
              <a:gd name="T0" fmla="*/ 38 w 77"/>
              <a:gd name="T1" fmla="*/ 0 h 76"/>
              <a:gd name="T2" fmla="*/ 38 w 77"/>
              <a:gd name="T3" fmla="*/ 0 h 76"/>
              <a:gd name="T4" fmla="*/ 46 w 77"/>
              <a:gd name="T5" fmla="*/ 0 h 76"/>
              <a:gd name="T6" fmla="*/ 54 w 77"/>
              <a:gd name="T7" fmla="*/ 3 h 76"/>
              <a:gd name="T8" fmla="*/ 61 w 77"/>
              <a:gd name="T9" fmla="*/ 7 h 76"/>
              <a:gd name="T10" fmla="*/ 66 w 77"/>
              <a:gd name="T11" fmla="*/ 12 h 76"/>
              <a:gd name="T12" fmla="*/ 71 w 77"/>
              <a:gd name="T13" fmla="*/ 17 h 76"/>
              <a:gd name="T14" fmla="*/ 74 w 77"/>
              <a:gd name="T15" fmla="*/ 23 h 76"/>
              <a:gd name="T16" fmla="*/ 75 w 77"/>
              <a:gd name="T17" fmla="*/ 30 h 76"/>
              <a:gd name="T18" fmla="*/ 77 w 77"/>
              <a:gd name="T19" fmla="*/ 38 h 76"/>
              <a:gd name="T20" fmla="*/ 77 w 77"/>
              <a:gd name="T21" fmla="*/ 38 h 76"/>
              <a:gd name="T22" fmla="*/ 75 w 77"/>
              <a:gd name="T23" fmla="*/ 46 h 76"/>
              <a:gd name="T24" fmla="*/ 74 w 77"/>
              <a:gd name="T25" fmla="*/ 53 h 76"/>
              <a:gd name="T26" fmla="*/ 71 w 77"/>
              <a:gd name="T27" fmla="*/ 59 h 76"/>
              <a:gd name="T28" fmla="*/ 66 w 77"/>
              <a:gd name="T29" fmla="*/ 66 h 76"/>
              <a:gd name="T30" fmla="*/ 61 w 77"/>
              <a:gd name="T31" fmla="*/ 71 h 76"/>
              <a:gd name="T32" fmla="*/ 54 w 77"/>
              <a:gd name="T33" fmla="*/ 74 h 76"/>
              <a:gd name="T34" fmla="*/ 46 w 77"/>
              <a:gd name="T35" fmla="*/ 76 h 76"/>
              <a:gd name="T36" fmla="*/ 38 w 77"/>
              <a:gd name="T37" fmla="*/ 76 h 76"/>
              <a:gd name="T38" fmla="*/ 38 w 77"/>
              <a:gd name="T39" fmla="*/ 76 h 76"/>
              <a:gd name="T40" fmla="*/ 31 w 77"/>
              <a:gd name="T41" fmla="*/ 76 h 76"/>
              <a:gd name="T42" fmla="*/ 23 w 77"/>
              <a:gd name="T43" fmla="*/ 74 h 76"/>
              <a:gd name="T44" fmla="*/ 17 w 77"/>
              <a:gd name="T45" fmla="*/ 71 h 76"/>
              <a:gd name="T46" fmla="*/ 12 w 77"/>
              <a:gd name="T47" fmla="*/ 66 h 76"/>
              <a:gd name="T48" fmla="*/ 7 w 77"/>
              <a:gd name="T49" fmla="*/ 59 h 76"/>
              <a:gd name="T50" fmla="*/ 3 w 77"/>
              <a:gd name="T51" fmla="*/ 53 h 76"/>
              <a:gd name="T52" fmla="*/ 2 w 77"/>
              <a:gd name="T53" fmla="*/ 46 h 76"/>
              <a:gd name="T54" fmla="*/ 0 w 77"/>
              <a:gd name="T55" fmla="*/ 38 h 76"/>
              <a:gd name="T56" fmla="*/ 0 w 77"/>
              <a:gd name="T57" fmla="*/ 38 h 76"/>
              <a:gd name="T58" fmla="*/ 2 w 77"/>
              <a:gd name="T59" fmla="*/ 30 h 76"/>
              <a:gd name="T60" fmla="*/ 3 w 77"/>
              <a:gd name="T61" fmla="*/ 23 h 76"/>
              <a:gd name="T62" fmla="*/ 7 w 77"/>
              <a:gd name="T63" fmla="*/ 17 h 76"/>
              <a:gd name="T64" fmla="*/ 12 w 77"/>
              <a:gd name="T65" fmla="*/ 12 h 76"/>
              <a:gd name="T66" fmla="*/ 17 w 77"/>
              <a:gd name="T67" fmla="*/ 7 h 76"/>
              <a:gd name="T68" fmla="*/ 23 w 77"/>
              <a:gd name="T69" fmla="*/ 3 h 76"/>
              <a:gd name="T70" fmla="*/ 31 w 77"/>
              <a:gd name="T71" fmla="*/ 0 h 76"/>
              <a:gd name="T72" fmla="*/ 38 w 77"/>
              <a:gd name="T73" fmla="*/ 0 h 76"/>
              <a:gd name="T74" fmla="*/ 38 w 77"/>
              <a:gd name="T75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76">
                <a:moveTo>
                  <a:pt x="38" y="0"/>
                </a:moveTo>
                <a:lnTo>
                  <a:pt x="38" y="0"/>
                </a:lnTo>
                <a:lnTo>
                  <a:pt x="46" y="0"/>
                </a:lnTo>
                <a:lnTo>
                  <a:pt x="54" y="3"/>
                </a:lnTo>
                <a:lnTo>
                  <a:pt x="61" y="7"/>
                </a:lnTo>
                <a:lnTo>
                  <a:pt x="66" y="12"/>
                </a:lnTo>
                <a:lnTo>
                  <a:pt x="71" y="17"/>
                </a:lnTo>
                <a:lnTo>
                  <a:pt x="74" y="23"/>
                </a:lnTo>
                <a:lnTo>
                  <a:pt x="75" y="30"/>
                </a:lnTo>
                <a:lnTo>
                  <a:pt x="77" y="38"/>
                </a:lnTo>
                <a:lnTo>
                  <a:pt x="77" y="38"/>
                </a:lnTo>
                <a:lnTo>
                  <a:pt x="75" y="46"/>
                </a:lnTo>
                <a:lnTo>
                  <a:pt x="74" y="53"/>
                </a:lnTo>
                <a:lnTo>
                  <a:pt x="71" y="59"/>
                </a:lnTo>
                <a:lnTo>
                  <a:pt x="66" y="66"/>
                </a:lnTo>
                <a:lnTo>
                  <a:pt x="61" y="71"/>
                </a:lnTo>
                <a:lnTo>
                  <a:pt x="54" y="74"/>
                </a:lnTo>
                <a:lnTo>
                  <a:pt x="46" y="76"/>
                </a:lnTo>
                <a:lnTo>
                  <a:pt x="38" y="76"/>
                </a:lnTo>
                <a:lnTo>
                  <a:pt x="38" y="76"/>
                </a:lnTo>
                <a:lnTo>
                  <a:pt x="31" y="76"/>
                </a:lnTo>
                <a:lnTo>
                  <a:pt x="23" y="74"/>
                </a:lnTo>
                <a:lnTo>
                  <a:pt x="17" y="71"/>
                </a:lnTo>
                <a:lnTo>
                  <a:pt x="12" y="66"/>
                </a:lnTo>
                <a:lnTo>
                  <a:pt x="7" y="59"/>
                </a:lnTo>
                <a:lnTo>
                  <a:pt x="3" y="53"/>
                </a:lnTo>
                <a:lnTo>
                  <a:pt x="2" y="46"/>
                </a:lnTo>
                <a:lnTo>
                  <a:pt x="0" y="38"/>
                </a:lnTo>
                <a:lnTo>
                  <a:pt x="0" y="38"/>
                </a:lnTo>
                <a:lnTo>
                  <a:pt x="2" y="30"/>
                </a:lnTo>
                <a:lnTo>
                  <a:pt x="3" y="23"/>
                </a:lnTo>
                <a:lnTo>
                  <a:pt x="7" y="17"/>
                </a:lnTo>
                <a:lnTo>
                  <a:pt x="12" y="12"/>
                </a:lnTo>
                <a:lnTo>
                  <a:pt x="17" y="7"/>
                </a:lnTo>
                <a:lnTo>
                  <a:pt x="23" y="3"/>
                </a:lnTo>
                <a:lnTo>
                  <a:pt x="31" y="0"/>
                </a:lnTo>
                <a:lnTo>
                  <a:pt x="38" y="0"/>
                </a:lnTo>
                <a:lnTo>
                  <a:pt x="38" y="0"/>
                </a:lnTo>
                <a:close/>
              </a:path>
            </a:pathLst>
          </a:custGeom>
          <a:solidFill>
            <a:srgbClr val="36A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6" name="Freeform 140">
            <a:extLst>
              <a:ext uri="{FF2B5EF4-FFF2-40B4-BE49-F238E27FC236}">
                <a16:creationId xmlns:a16="http://schemas.microsoft.com/office/drawing/2014/main" id="{5E85A20C-E4FC-4198-9150-0B44C77C8320}"/>
              </a:ext>
            </a:extLst>
          </p:cNvPr>
          <p:cNvSpPr>
            <a:spLocks/>
          </p:cNvSpPr>
          <p:nvPr/>
        </p:nvSpPr>
        <p:spPr bwMode="auto">
          <a:xfrm>
            <a:off x="5768975" y="4435475"/>
            <a:ext cx="120650" cy="119063"/>
          </a:xfrm>
          <a:custGeom>
            <a:avLst/>
            <a:gdLst>
              <a:gd name="T0" fmla="*/ 38 w 76"/>
              <a:gd name="T1" fmla="*/ 0 h 75"/>
              <a:gd name="T2" fmla="*/ 38 w 76"/>
              <a:gd name="T3" fmla="*/ 0 h 75"/>
              <a:gd name="T4" fmla="*/ 46 w 76"/>
              <a:gd name="T5" fmla="*/ 0 h 75"/>
              <a:gd name="T6" fmla="*/ 53 w 76"/>
              <a:gd name="T7" fmla="*/ 3 h 75"/>
              <a:gd name="T8" fmla="*/ 59 w 76"/>
              <a:gd name="T9" fmla="*/ 6 h 75"/>
              <a:gd name="T10" fmla="*/ 64 w 76"/>
              <a:gd name="T11" fmla="*/ 11 h 75"/>
              <a:gd name="T12" fmla="*/ 69 w 76"/>
              <a:gd name="T13" fmla="*/ 16 h 75"/>
              <a:gd name="T14" fmla="*/ 72 w 76"/>
              <a:gd name="T15" fmla="*/ 23 h 75"/>
              <a:gd name="T16" fmla="*/ 76 w 76"/>
              <a:gd name="T17" fmla="*/ 29 h 75"/>
              <a:gd name="T18" fmla="*/ 76 w 76"/>
              <a:gd name="T19" fmla="*/ 37 h 75"/>
              <a:gd name="T20" fmla="*/ 76 w 76"/>
              <a:gd name="T21" fmla="*/ 37 h 75"/>
              <a:gd name="T22" fmla="*/ 76 w 76"/>
              <a:gd name="T23" fmla="*/ 46 h 75"/>
              <a:gd name="T24" fmla="*/ 72 w 76"/>
              <a:gd name="T25" fmla="*/ 52 h 75"/>
              <a:gd name="T26" fmla="*/ 69 w 76"/>
              <a:gd name="T27" fmla="*/ 59 h 75"/>
              <a:gd name="T28" fmla="*/ 64 w 76"/>
              <a:gd name="T29" fmla="*/ 65 h 75"/>
              <a:gd name="T30" fmla="*/ 59 w 76"/>
              <a:gd name="T31" fmla="*/ 69 h 75"/>
              <a:gd name="T32" fmla="*/ 53 w 76"/>
              <a:gd name="T33" fmla="*/ 73 h 75"/>
              <a:gd name="T34" fmla="*/ 46 w 76"/>
              <a:gd name="T35" fmla="*/ 75 h 75"/>
              <a:gd name="T36" fmla="*/ 38 w 76"/>
              <a:gd name="T37" fmla="*/ 75 h 75"/>
              <a:gd name="T38" fmla="*/ 38 w 76"/>
              <a:gd name="T39" fmla="*/ 75 h 75"/>
              <a:gd name="T40" fmla="*/ 30 w 76"/>
              <a:gd name="T41" fmla="*/ 75 h 75"/>
              <a:gd name="T42" fmla="*/ 23 w 76"/>
              <a:gd name="T43" fmla="*/ 73 h 75"/>
              <a:gd name="T44" fmla="*/ 17 w 76"/>
              <a:gd name="T45" fmla="*/ 69 h 75"/>
              <a:gd name="T46" fmla="*/ 10 w 76"/>
              <a:gd name="T47" fmla="*/ 65 h 75"/>
              <a:gd name="T48" fmla="*/ 7 w 76"/>
              <a:gd name="T49" fmla="*/ 59 h 75"/>
              <a:gd name="T50" fmla="*/ 2 w 76"/>
              <a:gd name="T51" fmla="*/ 52 h 75"/>
              <a:gd name="T52" fmla="*/ 0 w 76"/>
              <a:gd name="T53" fmla="*/ 46 h 75"/>
              <a:gd name="T54" fmla="*/ 0 w 76"/>
              <a:gd name="T55" fmla="*/ 37 h 75"/>
              <a:gd name="T56" fmla="*/ 0 w 76"/>
              <a:gd name="T57" fmla="*/ 37 h 75"/>
              <a:gd name="T58" fmla="*/ 0 w 76"/>
              <a:gd name="T59" fmla="*/ 29 h 75"/>
              <a:gd name="T60" fmla="*/ 2 w 76"/>
              <a:gd name="T61" fmla="*/ 23 h 75"/>
              <a:gd name="T62" fmla="*/ 7 w 76"/>
              <a:gd name="T63" fmla="*/ 16 h 75"/>
              <a:gd name="T64" fmla="*/ 10 w 76"/>
              <a:gd name="T65" fmla="*/ 11 h 75"/>
              <a:gd name="T66" fmla="*/ 17 w 76"/>
              <a:gd name="T67" fmla="*/ 6 h 75"/>
              <a:gd name="T68" fmla="*/ 23 w 76"/>
              <a:gd name="T69" fmla="*/ 3 h 75"/>
              <a:gd name="T70" fmla="*/ 30 w 76"/>
              <a:gd name="T71" fmla="*/ 0 h 75"/>
              <a:gd name="T72" fmla="*/ 38 w 76"/>
              <a:gd name="T73" fmla="*/ 0 h 75"/>
              <a:gd name="T74" fmla="*/ 38 w 76"/>
              <a:gd name="T75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75">
                <a:moveTo>
                  <a:pt x="38" y="0"/>
                </a:moveTo>
                <a:lnTo>
                  <a:pt x="38" y="0"/>
                </a:lnTo>
                <a:lnTo>
                  <a:pt x="46" y="0"/>
                </a:lnTo>
                <a:lnTo>
                  <a:pt x="53" y="3"/>
                </a:lnTo>
                <a:lnTo>
                  <a:pt x="59" y="6"/>
                </a:lnTo>
                <a:lnTo>
                  <a:pt x="64" y="11"/>
                </a:lnTo>
                <a:lnTo>
                  <a:pt x="69" y="16"/>
                </a:lnTo>
                <a:lnTo>
                  <a:pt x="72" y="23"/>
                </a:lnTo>
                <a:lnTo>
                  <a:pt x="76" y="29"/>
                </a:lnTo>
                <a:lnTo>
                  <a:pt x="76" y="37"/>
                </a:lnTo>
                <a:lnTo>
                  <a:pt x="76" y="37"/>
                </a:lnTo>
                <a:lnTo>
                  <a:pt x="76" y="46"/>
                </a:lnTo>
                <a:lnTo>
                  <a:pt x="72" y="52"/>
                </a:lnTo>
                <a:lnTo>
                  <a:pt x="69" y="59"/>
                </a:lnTo>
                <a:lnTo>
                  <a:pt x="64" y="65"/>
                </a:lnTo>
                <a:lnTo>
                  <a:pt x="59" y="69"/>
                </a:lnTo>
                <a:lnTo>
                  <a:pt x="53" y="73"/>
                </a:lnTo>
                <a:lnTo>
                  <a:pt x="46" y="75"/>
                </a:lnTo>
                <a:lnTo>
                  <a:pt x="38" y="75"/>
                </a:lnTo>
                <a:lnTo>
                  <a:pt x="38" y="75"/>
                </a:lnTo>
                <a:lnTo>
                  <a:pt x="30" y="75"/>
                </a:lnTo>
                <a:lnTo>
                  <a:pt x="23" y="73"/>
                </a:lnTo>
                <a:lnTo>
                  <a:pt x="17" y="69"/>
                </a:lnTo>
                <a:lnTo>
                  <a:pt x="10" y="65"/>
                </a:lnTo>
                <a:lnTo>
                  <a:pt x="7" y="59"/>
                </a:lnTo>
                <a:lnTo>
                  <a:pt x="2" y="52"/>
                </a:lnTo>
                <a:lnTo>
                  <a:pt x="0" y="46"/>
                </a:lnTo>
                <a:lnTo>
                  <a:pt x="0" y="37"/>
                </a:lnTo>
                <a:lnTo>
                  <a:pt x="0" y="37"/>
                </a:lnTo>
                <a:lnTo>
                  <a:pt x="0" y="29"/>
                </a:lnTo>
                <a:lnTo>
                  <a:pt x="2" y="23"/>
                </a:lnTo>
                <a:lnTo>
                  <a:pt x="7" y="16"/>
                </a:lnTo>
                <a:lnTo>
                  <a:pt x="10" y="11"/>
                </a:lnTo>
                <a:lnTo>
                  <a:pt x="17" y="6"/>
                </a:lnTo>
                <a:lnTo>
                  <a:pt x="23" y="3"/>
                </a:lnTo>
                <a:lnTo>
                  <a:pt x="30" y="0"/>
                </a:lnTo>
                <a:lnTo>
                  <a:pt x="38" y="0"/>
                </a:lnTo>
                <a:lnTo>
                  <a:pt x="38" y="0"/>
                </a:lnTo>
                <a:close/>
              </a:path>
            </a:pathLst>
          </a:custGeom>
          <a:solidFill>
            <a:srgbClr val="574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7" name="Freeform 141">
            <a:extLst>
              <a:ext uri="{FF2B5EF4-FFF2-40B4-BE49-F238E27FC236}">
                <a16:creationId xmlns:a16="http://schemas.microsoft.com/office/drawing/2014/main" id="{BFDFC88B-FAD5-40FD-A3EC-D48730171EF8}"/>
              </a:ext>
            </a:extLst>
          </p:cNvPr>
          <p:cNvSpPr>
            <a:spLocks/>
          </p:cNvSpPr>
          <p:nvPr/>
        </p:nvSpPr>
        <p:spPr bwMode="auto">
          <a:xfrm>
            <a:off x="4435475" y="1835150"/>
            <a:ext cx="120650" cy="122238"/>
          </a:xfrm>
          <a:custGeom>
            <a:avLst/>
            <a:gdLst>
              <a:gd name="T0" fmla="*/ 38 w 76"/>
              <a:gd name="T1" fmla="*/ 0 h 77"/>
              <a:gd name="T2" fmla="*/ 38 w 76"/>
              <a:gd name="T3" fmla="*/ 0 h 77"/>
              <a:gd name="T4" fmla="*/ 46 w 76"/>
              <a:gd name="T5" fmla="*/ 2 h 77"/>
              <a:gd name="T6" fmla="*/ 53 w 76"/>
              <a:gd name="T7" fmla="*/ 4 h 77"/>
              <a:gd name="T8" fmla="*/ 59 w 76"/>
              <a:gd name="T9" fmla="*/ 7 h 77"/>
              <a:gd name="T10" fmla="*/ 66 w 76"/>
              <a:gd name="T11" fmla="*/ 12 h 77"/>
              <a:gd name="T12" fmla="*/ 69 w 76"/>
              <a:gd name="T13" fmla="*/ 18 h 77"/>
              <a:gd name="T14" fmla="*/ 74 w 76"/>
              <a:gd name="T15" fmla="*/ 25 h 77"/>
              <a:gd name="T16" fmla="*/ 76 w 76"/>
              <a:gd name="T17" fmla="*/ 31 h 77"/>
              <a:gd name="T18" fmla="*/ 76 w 76"/>
              <a:gd name="T19" fmla="*/ 40 h 77"/>
              <a:gd name="T20" fmla="*/ 76 w 76"/>
              <a:gd name="T21" fmla="*/ 40 h 77"/>
              <a:gd name="T22" fmla="*/ 76 w 76"/>
              <a:gd name="T23" fmla="*/ 46 h 77"/>
              <a:gd name="T24" fmla="*/ 74 w 76"/>
              <a:gd name="T25" fmla="*/ 54 h 77"/>
              <a:gd name="T26" fmla="*/ 69 w 76"/>
              <a:gd name="T27" fmla="*/ 61 h 77"/>
              <a:gd name="T28" fmla="*/ 66 w 76"/>
              <a:gd name="T29" fmla="*/ 66 h 77"/>
              <a:gd name="T30" fmla="*/ 59 w 76"/>
              <a:gd name="T31" fmla="*/ 71 h 77"/>
              <a:gd name="T32" fmla="*/ 53 w 76"/>
              <a:gd name="T33" fmla="*/ 74 h 77"/>
              <a:gd name="T34" fmla="*/ 46 w 76"/>
              <a:gd name="T35" fmla="*/ 76 h 77"/>
              <a:gd name="T36" fmla="*/ 38 w 76"/>
              <a:gd name="T37" fmla="*/ 77 h 77"/>
              <a:gd name="T38" fmla="*/ 38 w 76"/>
              <a:gd name="T39" fmla="*/ 77 h 77"/>
              <a:gd name="T40" fmla="*/ 30 w 76"/>
              <a:gd name="T41" fmla="*/ 76 h 77"/>
              <a:gd name="T42" fmla="*/ 23 w 76"/>
              <a:gd name="T43" fmla="*/ 74 h 77"/>
              <a:gd name="T44" fmla="*/ 17 w 76"/>
              <a:gd name="T45" fmla="*/ 71 h 77"/>
              <a:gd name="T46" fmla="*/ 12 w 76"/>
              <a:gd name="T47" fmla="*/ 66 h 77"/>
              <a:gd name="T48" fmla="*/ 7 w 76"/>
              <a:gd name="T49" fmla="*/ 61 h 77"/>
              <a:gd name="T50" fmla="*/ 4 w 76"/>
              <a:gd name="T51" fmla="*/ 54 h 77"/>
              <a:gd name="T52" fmla="*/ 0 w 76"/>
              <a:gd name="T53" fmla="*/ 46 h 77"/>
              <a:gd name="T54" fmla="*/ 0 w 76"/>
              <a:gd name="T55" fmla="*/ 40 h 77"/>
              <a:gd name="T56" fmla="*/ 0 w 76"/>
              <a:gd name="T57" fmla="*/ 40 h 77"/>
              <a:gd name="T58" fmla="*/ 0 w 76"/>
              <a:gd name="T59" fmla="*/ 31 h 77"/>
              <a:gd name="T60" fmla="*/ 4 w 76"/>
              <a:gd name="T61" fmla="*/ 25 h 77"/>
              <a:gd name="T62" fmla="*/ 7 w 76"/>
              <a:gd name="T63" fmla="*/ 18 h 77"/>
              <a:gd name="T64" fmla="*/ 12 w 76"/>
              <a:gd name="T65" fmla="*/ 12 h 77"/>
              <a:gd name="T66" fmla="*/ 17 w 76"/>
              <a:gd name="T67" fmla="*/ 7 h 77"/>
              <a:gd name="T68" fmla="*/ 23 w 76"/>
              <a:gd name="T69" fmla="*/ 4 h 77"/>
              <a:gd name="T70" fmla="*/ 30 w 76"/>
              <a:gd name="T71" fmla="*/ 2 h 77"/>
              <a:gd name="T72" fmla="*/ 38 w 76"/>
              <a:gd name="T73" fmla="*/ 0 h 77"/>
              <a:gd name="T74" fmla="*/ 38 w 76"/>
              <a:gd name="T7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77">
                <a:moveTo>
                  <a:pt x="38" y="0"/>
                </a:moveTo>
                <a:lnTo>
                  <a:pt x="38" y="0"/>
                </a:lnTo>
                <a:lnTo>
                  <a:pt x="46" y="2"/>
                </a:lnTo>
                <a:lnTo>
                  <a:pt x="53" y="4"/>
                </a:lnTo>
                <a:lnTo>
                  <a:pt x="59" y="7"/>
                </a:lnTo>
                <a:lnTo>
                  <a:pt x="66" y="12"/>
                </a:lnTo>
                <a:lnTo>
                  <a:pt x="69" y="18"/>
                </a:lnTo>
                <a:lnTo>
                  <a:pt x="74" y="25"/>
                </a:lnTo>
                <a:lnTo>
                  <a:pt x="76" y="31"/>
                </a:lnTo>
                <a:lnTo>
                  <a:pt x="76" y="40"/>
                </a:lnTo>
                <a:lnTo>
                  <a:pt x="76" y="40"/>
                </a:lnTo>
                <a:lnTo>
                  <a:pt x="76" y="46"/>
                </a:lnTo>
                <a:lnTo>
                  <a:pt x="74" y="54"/>
                </a:lnTo>
                <a:lnTo>
                  <a:pt x="69" y="61"/>
                </a:lnTo>
                <a:lnTo>
                  <a:pt x="66" y="66"/>
                </a:lnTo>
                <a:lnTo>
                  <a:pt x="59" y="71"/>
                </a:lnTo>
                <a:lnTo>
                  <a:pt x="53" y="74"/>
                </a:lnTo>
                <a:lnTo>
                  <a:pt x="46" y="76"/>
                </a:lnTo>
                <a:lnTo>
                  <a:pt x="38" y="77"/>
                </a:lnTo>
                <a:lnTo>
                  <a:pt x="38" y="77"/>
                </a:lnTo>
                <a:lnTo>
                  <a:pt x="30" y="76"/>
                </a:lnTo>
                <a:lnTo>
                  <a:pt x="23" y="74"/>
                </a:lnTo>
                <a:lnTo>
                  <a:pt x="17" y="71"/>
                </a:lnTo>
                <a:lnTo>
                  <a:pt x="12" y="66"/>
                </a:lnTo>
                <a:lnTo>
                  <a:pt x="7" y="61"/>
                </a:lnTo>
                <a:lnTo>
                  <a:pt x="4" y="54"/>
                </a:lnTo>
                <a:lnTo>
                  <a:pt x="0" y="46"/>
                </a:lnTo>
                <a:lnTo>
                  <a:pt x="0" y="40"/>
                </a:lnTo>
                <a:lnTo>
                  <a:pt x="0" y="40"/>
                </a:lnTo>
                <a:lnTo>
                  <a:pt x="0" y="31"/>
                </a:lnTo>
                <a:lnTo>
                  <a:pt x="4" y="25"/>
                </a:lnTo>
                <a:lnTo>
                  <a:pt x="7" y="18"/>
                </a:lnTo>
                <a:lnTo>
                  <a:pt x="12" y="12"/>
                </a:lnTo>
                <a:lnTo>
                  <a:pt x="17" y="7"/>
                </a:lnTo>
                <a:lnTo>
                  <a:pt x="23" y="4"/>
                </a:lnTo>
                <a:lnTo>
                  <a:pt x="30" y="2"/>
                </a:lnTo>
                <a:lnTo>
                  <a:pt x="38" y="0"/>
                </a:lnTo>
                <a:lnTo>
                  <a:pt x="38" y="0"/>
                </a:lnTo>
                <a:close/>
              </a:path>
            </a:pathLst>
          </a:custGeom>
          <a:solidFill>
            <a:srgbClr val="5268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2" name="Freeform 142">
            <a:extLst>
              <a:ext uri="{FF2B5EF4-FFF2-40B4-BE49-F238E27FC236}">
                <a16:creationId xmlns:a16="http://schemas.microsoft.com/office/drawing/2014/main" id="{21198903-FF56-4747-9F46-9182E5AACD52}"/>
              </a:ext>
            </a:extLst>
          </p:cNvPr>
          <p:cNvSpPr>
            <a:spLocks/>
          </p:cNvSpPr>
          <p:nvPr/>
        </p:nvSpPr>
        <p:spPr bwMode="auto">
          <a:xfrm>
            <a:off x="7170738" y="1784350"/>
            <a:ext cx="122237" cy="122238"/>
          </a:xfrm>
          <a:custGeom>
            <a:avLst/>
            <a:gdLst>
              <a:gd name="T0" fmla="*/ 39 w 77"/>
              <a:gd name="T1" fmla="*/ 0 h 77"/>
              <a:gd name="T2" fmla="*/ 39 w 77"/>
              <a:gd name="T3" fmla="*/ 0 h 77"/>
              <a:gd name="T4" fmla="*/ 46 w 77"/>
              <a:gd name="T5" fmla="*/ 1 h 77"/>
              <a:gd name="T6" fmla="*/ 54 w 77"/>
              <a:gd name="T7" fmla="*/ 3 h 77"/>
              <a:gd name="T8" fmla="*/ 60 w 77"/>
              <a:gd name="T9" fmla="*/ 6 h 77"/>
              <a:gd name="T10" fmla="*/ 65 w 77"/>
              <a:gd name="T11" fmla="*/ 11 h 77"/>
              <a:gd name="T12" fmla="*/ 70 w 77"/>
              <a:gd name="T13" fmla="*/ 18 h 77"/>
              <a:gd name="T14" fmla="*/ 73 w 77"/>
              <a:gd name="T15" fmla="*/ 24 h 77"/>
              <a:gd name="T16" fmla="*/ 77 w 77"/>
              <a:gd name="T17" fmla="*/ 31 h 77"/>
              <a:gd name="T18" fmla="*/ 77 w 77"/>
              <a:gd name="T19" fmla="*/ 39 h 77"/>
              <a:gd name="T20" fmla="*/ 77 w 77"/>
              <a:gd name="T21" fmla="*/ 39 h 77"/>
              <a:gd name="T22" fmla="*/ 77 w 77"/>
              <a:gd name="T23" fmla="*/ 45 h 77"/>
              <a:gd name="T24" fmla="*/ 73 w 77"/>
              <a:gd name="T25" fmla="*/ 54 h 77"/>
              <a:gd name="T26" fmla="*/ 70 w 77"/>
              <a:gd name="T27" fmla="*/ 60 h 77"/>
              <a:gd name="T28" fmla="*/ 65 w 77"/>
              <a:gd name="T29" fmla="*/ 65 h 77"/>
              <a:gd name="T30" fmla="*/ 60 w 77"/>
              <a:gd name="T31" fmla="*/ 70 h 77"/>
              <a:gd name="T32" fmla="*/ 54 w 77"/>
              <a:gd name="T33" fmla="*/ 73 h 77"/>
              <a:gd name="T34" fmla="*/ 46 w 77"/>
              <a:gd name="T35" fmla="*/ 77 h 77"/>
              <a:gd name="T36" fmla="*/ 39 w 77"/>
              <a:gd name="T37" fmla="*/ 77 h 77"/>
              <a:gd name="T38" fmla="*/ 39 w 77"/>
              <a:gd name="T39" fmla="*/ 77 h 77"/>
              <a:gd name="T40" fmla="*/ 31 w 77"/>
              <a:gd name="T41" fmla="*/ 77 h 77"/>
              <a:gd name="T42" fmla="*/ 24 w 77"/>
              <a:gd name="T43" fmla="*/ 73 h 77"/>
              <a:gd name="T44" fmla="*/ 18 w 77"/>
              <a:gd name="T45" fmla="*/ 70 h 77"/>
              <a:gd name="T46" fmla="*/ 11 w 77"/>
              <a:gd name="T47" fmla="*/ 65 h 77"/>
              <a:gd name="T48" fmla="*/ 6 w 77"/>
              <a:gd name="T49" fmla="*/ 60 h 77"/>
              <a:gd name="T50" fmla="*/ 3 w 77"/>
              <a:gd name="T51" fmla="*/ 54 h 77"/>
              <a:gd name="T52" fmla="*/ 1 w 77"/>
              <a:gd name="T53" fmla="*/ 45 h 77"/>
              <a:gd name="T54" fmla="*/ 0 w 77"/>
              <a:gd name="T55" fmla="*/ 39 h 77"/>
              <a:gd name="T56" fmla="*/ 0 w 77"/>
              <a:gd name="T57" fmla="*/ 39 h 77"/>
              <a:gd name="T58" fmla="*/ 1 w 77"/>
              <a:gd name="T59" fmla="*/ 31 h 77"/>
              <a:gd name="T60" fmla="*/ 3 w 77"/>
              <a:gd name="T61" fmla="*/ 24 h 77"/>
              <a:gd name="T62" fmla="*/ 6 w 77"/>
              <a:gd name="T63" fmla="*/ 18 h 77"/>
              <a:gd name="T64" fmla="*/ 11 w 77"/>
              <a:gd name="T65" fmla="*/ 11 h 77"/>
              <a:gd name="T66" fmla="*/ 18 w 77"/>
              <a:gd name="T67" fmla="*/ 6 h 77"/>
              <a:gd name="T68" fmla="*/ 24 w 77"/>
              <a:gd name="T69" fmla="*/ 3 h 77"/>
              <a:gd name="T70" fmla="*/ 31 w 77"/>
              <a:gd name="T71" fmla="*/ 1 h 77"/>
              <a:gd name="T72" fmla="*/ 39 w 77"/>
              <a:gd name="T73" fmla="*/ 0 h 77"/>
              <a:gd name="T74" fmla="*/ 39 w 77"/>
              <a:gd name="T7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77">
                <a:moveTo>
                  <a:pt x="39" y="0"/>
                </a:moveTo>
                <a:lnTo>
                  <a:pt x="39" y="0"/>
                </a:lnTo>
                <a:lnTo>
                  <a:pt x="46" y="1"/>
                </a:lnTo>
                <a:lnTo>
                  <a:pt x="54" y="3"/>
                </a:lnTo>
                <a:lnTo>
                  <a:pt x="60" y="6"/>
                </a:lnTo>
                <a:lnTo>
                  <a:pt x="65" y="11"/>
                </a:lnTo>
                <a:lnTo>
                  <a:pt x="70" y="18"/>
                </a:lnTo>
                <a:lnTo>
                  <a:pt x="73" y="24"/>
                </a:lnTo>
                <a:lnTo>
                  <a:pt x="77" y="31"/>
                </a:lnTo>
                <a:lnTo>
                  <a:pt x="77" y="39"/>
                </a:lnTo>
                <a:lnTo>
                  <a:pt x="77" y="39"/>
                </a:lnTo>
                <a:lnTo>
                  <a:pt x="77" y="45"/>
                </a:lnTo>
                <a:lnTo>
                  <a:pt x="73" y="54"/>
                </a:lnTo>
                <a:lnTo>
                  <a:pt x="70" y="60"/>
                </a:lnTo>
                <a:lnTo>
                  <a:pt x="65" y="65"/>
                </a:lnTo>
                <a:lnTo>
                  <a:pt x="60" y="70"/>
                </a:lnTo>
                <a:lnTo>
                  <a:pt x="54" y="73"/>
                </a:lnTo>
                <a:lnTo>
                  <a:pt x="46" y="77"/>
                </a:lnTo>
                <a:lnTo>
                  <a:pt x="39" y="77"/>
                </a:lnTo>
                <a:lnTo>
                  <a:pt x="39" y="77"/>
                </a:lnTo>
                <a:lnTo>
                  <a:pt x="31" y="77"/>
                </a:lnTo>
                <a:lnTo>
                  <a:pt x="24" y="73"/>
                </a:lnTo>
                <a:lnTo>
                  <a:pt x="18" y="70"/>
                </a:lnTo>
                <a:lnTo>
                  <a:pt x="11" y="65"/>
                </a:lnTo>
                <a:lnTo>
                  <a:pt x="6" y="60"/>
                </a:lnTo>
                <a:lnTo>
                  <a:pt x="3" y="54"/>
                </a:lnTo>
                <a:lnTo>
                  <a:pt x="1" y="45"/>
                </a:lnTo>
                <a:lnTo>
                  <a:pt x="0" y="39"/>
                </a:lnTo>
                <a:lnTo>
                  <a:pt x="0" y="39"/>
                </a:lnTo>
                <a:lnTo>
                  <a:pt x="1" y="31"/>
                </a:lnTo>
                <a:lnTo>
                  <a:pt x="3" y="24"/>
                </a:lnTo>
                <a:lnTo>
                  <a:pt x="6" y="18"/>
                </a:lnTo>
                <a:lnTo>
                  <a:pt x="11" y="11"/>
                </a:lnTo>
                <a:lnTo>
                  <a:pt x="18" y="6"/>
                </a:lnTo>
                <a:lnTo>
                  <a:pt x="24" y="3"/>
                </a:lnTo>
                <a:lnTo>
                  <a:pt x="31" y="1"/>
                </a:lnTo>
                <a:lnTo>
                  <a:pt x="39" y="0"/>
                </a:lnTo>
                <a:lnTo>
                  <a:pt x="39" y="0"/>
                </a:lnTo>
                <a:close/>
              </a:path>
            </a:pathLst>
          </a:custGeom>
          <a:solidFill>
            <a:srgbClr val="4430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3" name="Freeform 143">
            <a:extLst>
              <a:ext uri="{FF2B5EF4-FFF2-40B4-BE49-F238E27FC236}">
                <a16:creationId xmlns:a16="http://schemas.microsoft.com/office/drawing/2014/main" id="{B65F2244-F8FB-4221-91C4-EBA4854A99F6}"/>
              </a:ext>
            </a:extLst>
          </p:cNvPr>
          <p:cNvSpPr>
            <a:spLocks/>
          </p:cNvSpPr>
          <p:nvPr/>
        </p:nvSpPr>
        <p:spPr bwMode="auto">
          <a:xfrm>
            <a:off x="2651125" y="2479675"/>
            <a:ext cx="930275" cy="931863"/>
          </a:xfrm>
          <a:custGeom>
            <a:avLst/>
            <a:gdLst>
              <a:gd name="T0" fmla="*/ 293 w 586"/>
              <a:gd name="T1" fmla="*/ 0 h 587"/>
              <a:gd name="T2" fmla="*/ 352 w 586"/>
              <a:gd name="T3" fmla="*/ 7 h 587"/>
              <a:gd name="T4" fmla="*/ 406 w 586"/>
              <a:gd name="T5" fmla="*/ 23 h 587"/>
              <a:gd name="T6" fmla="*/ 456 w 586"/>
              <a:gd name="T7" fmla="*/ 51 h 587"/>
              <a:gd name="T8" fmla="*/ 499 w 586"/>
              <a:gd name="T9" fmla="*/ 86 h 587"/>
              <a:gd name="T10" fmla="*/ 535 w 586"/>
              <a:gd name="T11" fmla="*/ 130 h 587"/>
              <a:gd name="T12" fmla="*/ 563 w 586"/>
              <a:gd name="T13" fmla="*/ 179 h 587"/>
              <a:gd name="T14" fmla="*/ 579 w 586"/>
              <a:gd name="T15" fmla="*/ 235 h 587"/>
              <a:gd name="T16" fmla="*/ 586 w 586"/>
              <a:gd name="T17" fmla="*/ 293 h 587"/>
              <a:gd name="T18" fmla="*/ 584 w 586"/>
              <a:gd name="T19" fmla="*/ 323 h 587"/>
              <a:gd name="T20" fmla="*/ 573 w 586"/>
              <a:gd name="T21" fmla="*/ 380 h 587"/>
              <a:gd name="T22" fmla="*/ 550 w 586"/>
              <a:gd name="T23" fmla="*/ 434 h 587"/>
              <a:gd name="T24" fmla="*/ 519 w 586"/>
              <a:gd name="T25" fmla="*/ 480 h 587"/>
              <a:gd name="T26" fmla="*/ 479 w 586"/>
              <a:gd name="T27" fmla="*/ 519 h 587"/>
              <a:gd name="T28" fmla="*/ 432 w 586"/>
              <a:gd name="T29" fmla="*/ 552 h 587"/>
              <a:gd name="T30" fmla="*/ 379 w 586"/>
              <a:gd name="T31" fmla="*/ 574 h 587"/>
              <a:gd name="T32" fmla="*/ 322 w 586"/>
              <a:gd name="T33" fmla="*/ 585 h 587"/>
              <a:gd name="T34" fmla="*/ 293 w 586"/>
              <a:gd name="T35" fmla="*/ 587 h 587"/>
              <a:gd name="T36" fmla="*/ 234 w 586"/>
              <a:gd name="T37" fmla="*/ 582 h 587"/>
              <a:gd name="T38" fmla="*/ 178 w 586"/>
              <a:gd name="T39" fmla="*/ 564 h 587"/>
              <a:gd name="T40" fmla="*/ 129 w 586"/>
              <a:gd name="T41" fmla="*/ 537 h 587"/>
              <a:gd name="T42" fmla="*/ 85 w 586"/>
              <a:gd name="T43" fmla="*/ 501 h 587"/>
              <a:gd name="T44" fmla="*/ 49 w 586"/>
              <a:gd name="T45" fmla="*/ 457 h 587"/>
              <a:gd name="T46" fmla="*/ 23 w 586"/>
              <a:gd name="T47" fmla="*/ 408 h 587"/>
              <a:gd name="T48" fmla="*/ 5 w 586"/>
              <a:gd name="T49" fmla="*/ 352 h 587"/>
              <a:gd name="T50" fmla="*/ 0 w 586"/>
              <a:gd name="T51" fmla="*/ 293 h 587"/>
              <a:gd name="T52" fmla="*/ 0 w 586"/>
              <a:gd name="T53" fmla="*/ 264 h 587"/>
              <a:gd name="T54" fmla="*/ 13 w 586"/>
              <a:gd name="T55" fmla="*/ 207 h 587"/>
              <a:gd name="T56" fmla="*/ 34 w 586"/>
              <a:gd name="T57" fmla="*/ 154 h 587"/>
              <a:gd name="T58" fmla="*/ 65 w 586"/>
              <a:gd name="T59" fmla="*/ 107 h 587"/>
              <a:gd name="T60" fmla="*/ 106 w 586"/>
              <a:gd name="T61" fmla="*/ 68 h 587"/>
              <a:gd name="T62" fmla="*/ 152 w 586"/>
              <a:gd name="T63" fmla="*/ 36 h 587"/>
              <a:gd name="T64" fmla="*/ 204 w 586"/>
              <a:gd name="T65" fmla="*/ 13 h 587"/>
              <a:gd name="T66" fmla="*/ 262 w 586"/>
              <a:gd name="T67" fmla="*/ 2 h 587"/>
              <a:gd name="T68" fmla="*/ 293 w 586"/>
              <a:gd name="T6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" h="587">
                <a:moveTo>
                  <a:pt x="293" y="0"/>
                </a:moveTo>
                <a:lnTo>
                  <a:pt x="293" y="0"/>
                </a:lnTo>
                <a:lnTo>
                  <a:pt x="322" y="2"/>
                </a:lnTo>
                <a:lnTo>
                  <a:pt x="352" y="7"/>
                </a:lnTo>
                <a:lnTo>
                  <a:pt x="379" y="13"/>
                </a:lnTo>
                <a:lnTo>
                  <a:pt x="406" y="23"/>
                </a:lnTo>
                <a:lnTo>
                  <a:pt x="432" y="36"/>
                </a:lnTo>
                <a:lnTo>
                  <a:pt x="456" y="51"/>
                </a:lnTo>
                <a:lnTo>
                  <a:pt x="479" y="68"/>
                </a:lnTo>
                <a:lnTo>
                  <a:pt x="499" y="86"/>
                </a:lnTo>
                <a:lnTo>
                  <a:pt x="519" y="107"/>
                </a:lnTo>
                <a:lnTo>
                  <a:pt x="535" y="130"/>
                </a:lnTo>
                <a:lnTo>
                  <a:pt x="550" y="154"/>
                </a:lnTo>
                <a:lnTo>
                  <a:pt x="563" y="179"/>
                </a:lnTo>
                <a:lnTo>
                  <a:pt x="573" y="207"/>
                </a:lnTo>
                <a:lnTo>
                  <a:pt x="579" y="235"/>
                </a:lnTo>
                <a:lnTo>
                  <a:pt x="584" y="264"/>
                </a:lnTo>
                <a:lnTo>
                  <a:pt x="586" y="293"/>
                </a:lnTo>
                <a:lnTo>
                  <a:pt x="586" y="293"/>
                </a:lnTo>
                <a:lnTo>
                  <a:pt x="584" y="323"/>
                </a:lnTo>
                <a:lnTo>
                  <a:pt x="579" y="352"/>
                </a:lnTo>
                <a:lnTo>
                  <a:pt x="573" y="380"/>
                </a:lnTo>
                <a:lnTo>
                  <a:pt x="563" y="408"/>
                </a:lnTo>
                <a:lnTo>
                  <a:pt x="550" y="434"/>
                </a:lnTo>
                <a:lnTo>
                  <a:pt x="535" y="457"/>
                </a:lnTo>
                <a:lnTo>
                  <a:pt x="519" y="480"/>
                </a:lnTo>
                <a:lnTo>
                  <a:pt x="499" y="501"/>
                </a:lnTo>
                <a:lnTo>
                  <a:pt x="479" y="519"/>
                </a:lnTo>
                <a:lnTo>
                  <a:pt x="456" y="537"/>
                </a:lnTo>
                <a:lnTo>
                  <a:pt x="432" y="552"/>
                </a:lnTo>
                <a:lnTo>
                  <a:pt x="406" y="564"/>
                </a:lnTo>
                <a:lnTo>
                  <a:pt x="379" y="574"/>
                </a:lnTo>
                <a:lnTo>
                  <a:pt x="352" y="582"/>
                </a:lnTo>
                <a:lnTo>
                  <a:pt x="322" y="585"/>
                </a:lnTo>
                <a:lnTo>
                  <a:pt x="293" y="587"/>
                </a:lnTo>
                <a:lnTo>
                  <a:pt x="293" y="587"/>
                </a:lnTo>
                <a:lnTo>
                  <a:pt x="262" y="585"/>
                </a:lnTo>
                <a:lnTo>
                  <a:pt x="234" y="582"/>
                </a:lnTo>
                <a:lnTo>
                  <a:pt x="204" y="574"/>
                </a:lnTo>
                <a:lnTo>
                  <a:pt x="178" y="564"/>
                </a:lnTo>
                <a:lnTo>
                  <a:pt x="152" y="552"/>
                </a:lnTo>
                <a:lnTo>
                  <a:pt x="129" y="537"/>
                </a:lnTo>
                <a:lnTo>
                  <a:pt x="106" y="519"/>
                </a:lnTo>
                <a:lnTo>
                  <a:pt x="85" y="501"/>
                </a:lnTo>
                <a:lnTo>
                  <a:pt x="65" y="480"/>
                </a:lnTo>
                <a:lnTo>
                  <a:pt x="49" y="457"/>
                </a:lnTo>
                <a:lnTo>
                  <a:pt x="34" y="434"/>
                </a:lnTo>
                <a:lnTo>
                  <a:pt x="23" y="408"/>
                </a:lnTo>
                <a:lnTo>
                  <a:pt x="13" y="380"/>
                </a:lnTo>
                <a:lnTo>
                  <a:pt x="5" y="352"/>
                </a:lnTo>
                <a:lnTo>
                  <a:pt x="0" y="323"/>
                </a:lnTo>
                <a:lnTo>
                  <a:pt x="0" y="293"/>
                </a:lnTo>
                <a:lnTo>
                  <a:pt x="0" y="293"/>
                </a:lnTo>
                <a:lnTo>
                  <a:pt x="0" y="264"/>
                </a:lnTo>
                <a:lnTo>
                  <a:pt x="5" y="235"/>
                </a:lnTo>
                <a:lnTo>
                  <a:pt x="13" y="207"/>
                </a:lnTo>
                <a:lnTo>
                  <a:pt x="23" y="179"/>
                </a:lnTo>
                <a:lnTo>
                  <a:pt x="34" y="154"/>
                </a:lnTo>
                <a:lnTo>
                  <a:pt x="49" y="130"/>
                </a:lnTo>
                <a:lnTo>
                  <a:pt x="65" y="107"/>
                </a:lnTo>
                <a:lnTo>
                  <a:pt x="85" y="86"/>
                </a:lnTo>
                <a:lnTo>
                  <a:pt x="106" y="68"/>
                </a:lnTo>
                <a:lnTo>
                  <a:pt x="129" y="51"/>
                </a:lnTo>
                <a:lnTo>
                  <a:pt x="152" y="36"/>
                </a:lnTo>
                <a:lnTo>
                  <a:pt x="178" y="23"/>
                </a:lnTo>
                <a:lnTo>
                  <a:pt x="204" y="13"/>
                </a:lnTo>
                <a:lnTo>
                  <a:pt x="234" y="7"/>
                </a:lnTo>
                <a:lnTo>
                  <a:pt x="262" y="2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solidFill>
            <a:srgbClr val="36A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4" name="Freeform 144">
            <a:extLst>
              <a:ext uri="{FF2B5EF4-FFF2-40B4-BE49-F238E27FC236}">
                <a16:creationId xmlns:a16="http://schemas.microsoft.com/office/drawing/2014/main" id="{2D941F47-D112-4972-BA9A-29B849F8682F}"/>
              </a:ext>
            </a:extLst>
          </p:cNvPr>
          <p:cNvSpPr>
            <a:spLocks/>
          </p:cNvSpPr>
          <p:nvPr/>
        </p:nvSpPr>
        <p:spPr bwMode="auto">
          <a:xfrm>
            <a:off x="4033838" y="2987675"/>
            <a:ext cx="931862" cy="930275"/>
          </a:xfrm>
          <a:custGeom>
            <a:avLst/>
            <a:gdLst>
              <a:gd name="T0" fmla="*/ 294 w 587"/>
              <a:gd name="T1" fmla="*/ 0 h 586"/>
              <a:gd name="T2" fmla="*/ 353 w 587"/>
              <a:gd name="T3" fmla="*/ 5 h 586"/>
              <a:gd name="T4" fmla="*/ 407 w 587"/>
              <a:gd name="T5" fmla="*/ 23 h 586"/>
              <a:gd name="T6" fmla="*/ 458 w 587"/>
              <a:gd name="T7" fmla="*/ 49 h 586"/>
              <a:gd name="T8" fmla="*/ 501 w 587"/>
              <a:gd name="T9" fmla="*/ 85 h 586"/>
              <a:gd name="T10" fmla="*/ 537 w 587"/>
              <a:gd name="T11" fmla="*/ 129 h 586"/>
              <a:gd name="T12" fmla="*/ 564 w 587"/>
              <a:gd name="T13" fmla="*/ 178 h 586"/>
              <a:gd name="T14" fmla="*/ 581 w 587"/>
              <a:gd name="T15" fmla="*/ 234 h 586"/>
              <a:gd name="T16" fmla="*/ 587 w 587"/>
              <a:gd name="T17" fmla="*/ 293 h 586"/>
              <a:gd name="T18" fmla="*/ 586 w 587"/>
              <a:gd name="T19" fmla="*/ 322 h 586"/>
              <a:gd name="T20" fmla="*/ 574 w 587"/>
              <a:gd name="T21" fmla="*/ 380 h 586"/>
              <a:gd name="T22" fmla="*/ 551 w 587"/>
              <a:gd name="T23" fmla="*/ 432 h 586"/>
              <a:gd name="T24" fmla="*/ 520 w 587"/>
              <a:gd name="T25" fmla="*/ 479 h 586"/>
              <a:gd name="T26" fmla="*/ 481 w 587"/>
              <a:gd name="T27" fmla="*/ 519 h 586"/>
              <a:gd name="T28" fmla="*/ 433 w 587"/>
              <a:gd name="T29" fmla="*/ 550 h 586"/>
              <a:gd name="T30" fmla="*/ 381 w 587"/>
              <a:gd name="T31" fmla="*/ 573 h 586"/>
              <a:gd name="T32" fmla="*/ 324 w 587"/>
              <a:gd name="T33" fmla="*/ 584 h 586"/>
              <a:gd name="T34" fmla="*/ 294 w 587"/>
              <a:gd name="T35" fmla="*/ 586 h 586"/>
              <a:gd name="T36" fmla="*/ 234 w 587"/>
              <a:gd name="T37" fmla="*/ 579 h 586"/>
              <a:gd name="T38" fmla="*/ 180 w 587"/>
              <a:gd name="T39" fmla="*/ 563 h 586"/>
              <a:gd name="T40" fmla="*/ 129 w 587"/>
              <a:gd name="T41" fmla="*/ 535 h 586"/>
              <a:gd name="T42" fmla="*/ 86 w 587"/>
              <a:gd name="T43" fmla="*/ 499 h 586"/>
              <a:gd name="T44" fmla="*/ 50 w 587"/>
              <a:gd name="T45" fmla="*/ 457 h 586"/>
              <a:gd name="T46" fmla="*/ 24 w 587"/>
              <a:gd name="T47" fmla="*/ 406 h 586"/>
              <a:gd name="T48" fmla="*/ 6 w 587"/>
              <a:gd name="T49" fmla="*/ 352 h 586"/>
              <a:gd name="T50" fmla="*/ 0 w 587"/>
              <a:gd name="T51" fmla="*/ 293 h 586"/>
              <a:gd name="T52" fmla="*/ 1 w 587"/>
              <a:gd name="T53" fmla="*/ 262 h 586"/>
              <a:gd name="T54" fmla="*/ 13 w 587"/>
              <a:gd name="T55" fmla="*/ 204 h 586"/>
              <a:gd name="T56" fmla="*/ 36 w 587"/>
              <a:gd name="T57" fmla="*/ 152 h 586"/>
              <a:gd name="T58" fmla="*/ 67 w 587"/>
              <a:gd name="T59" fmla="*/ 106 h 586"/>
              <a:gd name="T60" fmla="*/ 108 w 587"/>
              <a:gd name="T61" fmla="*/ 65 h 586"/>
              <a:gd name="T62" fmla="*/ 154 w 587"/>
              <a:gd name="T63" fmla="*/ 34 h 586"/>
              <a:gd name="T64" fmla="*/ 206 w 587"/>
              <a:gd name="T65" fmla="*/ 13 h 586"/>
              <a:gd name="T66" fmla="*/ 263 w 587"/>
              <a:gd name="T67" fmla="*/ 0 h 586"/>
              <a:gd name="T68" fmla="*/ 294 w 587"/>
              <a:gd name="T69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7" h="586">
                <a:moveTo>
                  <a:pt x="294" y="0"/>
                </a:moveTo>
                <a:lnTo>
                  <a:pt x="294" y="0"/>
                </a:lnTo>
                <a:lnTo>
                  <a:pt x="324" y="0"/>
                </a:lnTo>
                <a:lnTo>
                  <a:pt x="353" y="5"/>
                </a:lnTo>
                <a:lnTo>
                  <a:pt x="381" y="13"/>
                </a:lnTo>
                <a:lnTo>
                  <a:pt x="407" y="23"/>
                </a:lnTo>
                <a:lnTo>
                  <a:pt x="433" y="34"/>
                </a:lnTo>
                <a:lnTo>
                  <a:pt x="458" y="49"/>
                </a:lnTo>
                <a:lnTo>
                  <a:pt x="481" y="65"/>
                </a:lnTo>
                <a:lnTo>
                  <a:pt x="501" y="85"/>
                </a:lnTo>
                <a:lnTo>
                  <a:pt x="520" y="106"/>
                </a:lnTo>
                <a:lnTo>
                  <a:pt x="537" y="129"/>
                </a:lnTo>
                <a:lnTo>
                  <a:pt x="551" y="152"/>
                </a:lnTo>
                <a:lnTo>
                  <a:pt x="564" y="178"/>
                </a:lnTo>
                <a:lnTo>
                  <a:pt x="574" y="204"/>
                </a:lnTo>
                <a:lnTo>
                  <a:pt x="581" y="234"/>
                </a:lnTo>
                <a:lnTo>
                  <a:pt x="586" y="262"/>
                </a:lnTo>
                <a:lnTo>
                  <a:pt x="587" y="293"/>
                </a:lnTo>
                <a:lnTo>
                  <a:pt x="587" y="293"/>
                </a:lnTo>
                <a:lnTo>
                  <a:pt x="586" y="322"/>
                </a:lnTo>
                <a:lnTo>
                  <a:pt x="581" y="352"/>
                </a:lnTo>
                <a:lnTo>
                  <a:pt x="574" y="380"/>
                </a:lnTo>
                <a:lnTo>
                  <a:pt x="564" y="406"/>
                </a:lnTo>
                <a:lnTo>
                  <a:pt x="551" y="432"/>
                </a:lnTo>
                <a:lnTo>
                  <a:pt x="537" y="457"/>
                </a:lnTo>
                <a:lnTo>
                  <a:pt x="520" y="479"/>
                </a:lnTo>
                <a:lnTo>
                  <a:pt x="501" y="499"/>
                </a:lnTo>
                <a:lnTo>
                  <a:pt x="481" y="519"/>
                </a:lnTo>
                <a:lnTo>
                  <a:pt x="458" y="535"/>
                </a:lnTo>
                <a:lnTo>
                  <a:pt x="433" y="550"/>
                </a:lnTo>
                <a:lnTo>
                  <a:pt x="407" y="563"/>
                </a:lnTo>
                <a:lnTo>
                  <a:pt x="381" y="573"/>
                </a:lnTo>
                <a:lnTo>
                  <a:pt x="353" y="579"/>
                </a:lnTo>
                <a:lnTo>
                  <a:pt x="324" y="584"/>
                </a:lnTo>
                <a:lnTo>
                  <a:pt x="294" y="586"/>
                </a:lnTo>
                <a:lnTo>
                  <a:pt x="294" y="586"/>
                </a:lnTo>
                <a:lnTo>
                  <a:pt x="263" y="584"/>
                </a:lnTo>
                <a:lnTo>
                  <a:pt x="234" y="579"/>
                </a:lnTo>
                <a:lnTo>
                  <a:pt x="206" y="573"/>
                </a:lnTo>
                <a:lnTo>
                  <a:pt x="180" y="563"/>
                </a:lnTo>
                <a:lnTo>
                  <a:pt x="154" y="550"/>
                </a:lnTo>
                <a:lnTo>
                  <a:pt x="129" y="535"/>
                </a:lnTo>
                <a:lnTo>
                  <a:pt x="108" y="519"/>
                </a:lnTo>
                <a:lnTo>
                  <a:pt x="86" y="499"/>
                </a:lnTo>
                <a:lnTo>
                  <a:pt x="67" y="479"/>
                </a:lnTo>
                <a:lnTo>
                  <a:pt x="50" y="457"/>
                </a:lnTo>
                <a:lnTo>
                  <a:pt x="36" y="432"/>
                </a:lnTo>
                <a:lnTo>
                  <a:pt x="24" y="406"/>
                </a:lnTo>
                <a:lnTo>
                  <a:pt x="13" y="380"/>
                </a:lnTo>
                <a:lnTo>
                  <a:pt x="6" y="352"/>
                </a:lnTo>
                <a:lnTo>
                  <a:pt x="1" y="322"/>
                </a:lnTo>
                <a:lnTo>
                  <a:pt x="0" y="293"/>
                </a:lnTo>
                <a:lnTo>
                  <a:pt x="0" y="293"/>
                </a:lnTo>
                <a:lnTo>
                  <a:pt x="1" y="262"/>
                </a:lnTo>
                <a:lnTo>
                  <a:pt x="6" y="234"/>
                </a:lnTo>
                <a:lnTo>
                  <a:pt x="13" y="204"/>
                </a:lnTo>
                <a:lnTo>
                  <a:pt x="24" y="178"/>
                </a:lnTo>
                <a:lnTo>
                  <a:pt x="36" y="152"/>
                </a:lnTo>
                <a:lnTo>
                  <a:pt x="50" y="129"/>
                </a:lnTo>
                <a:lnTo>
                  <a:pt x="67" y="106"/>
                </a:lnTo>
                <a:lnTo>
                  <a:pt x="86" y="85"/>
                </a:lnTo>
                <a:lnTo>
                  <a:pt x="108" y="65"/>
                </a:lnTo>
                <a:lnTo>
                  <a:pt x="129" y="49"/>
                </a:lnTo>
                <a:lnTo>
                  <a:pt x="154" y="34"/>
                </a:lnTo>
                <a:lnTo>
                  <a:pt x="180" y="23"/>
                </a:lnTo>
                <a:lnTo>
                  <a:pt x="206" y="13"/>
                </a:lnTo>
                <a:lnTo>
                  <a:pt x="234" y="5"/>
                </a:lnTo>
                <a:lnTo>
                  <a:pt x="263" y="0"/>
                </a:lnTo>
                <a:lnTo>
                  <a:pt x="294" y="0"/>
                </a:lnTo>
                <a:lnTo>
                  <a:pt x="294" y="0"/>
                </a:lnTo>
                <a:close/>
              </a:path>
            </a:pathLst>
          </a:custGeom>
          <a:solidFill>
            <a:srgbClr val="5268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5" name="Freeform 145">
            <a:extLst>
              <a:ext uri="{FF2B5EF4-FFF2-40B4-BE49-F238E27FC236}">
                <a16:creationId xmlns:a16="http://schemas.microsoft.com/office/drawing/2014/main" id="{F98B0788-1721-4DD2-BE83-81A16F69C626}"/>
              </a:ext>
            </a:extLst>
          </p:cNvPr>
          <p:cNvSpPr>
            <a:spLocks/>
          </p:cNvSpPr>
          <p:nvPr/>
        </p:nvSpPr>
        <p:spPr bwMode="auto">
          <a:xfrm>
            <a:off x="5372100" y="2479675"/>
            <a:ext cx="930275" cy="931863"/>
          </a:xfrm>
          <a:custGeom>
            <a:avLst/>
            <a:gdLst>
              <a:gd name="T0" fmla="*/ 293 w 586"/>
              <a:gd name="T1" fmla="*/ 0 h 587"/>
              <a:gd name="T2" fmla="*/ 352 w 586"/>
              <a:gd name="T3" fmla="*/ 7 h 587"/>
              <a:gd name="T4" fmla="*/ 407 w 586"/>
              <a:gd name="T5" fmla="*/ 23 h 587"/>
              <a:gd name="T6" fmla="*/ 457 w 586"/>
              <a:gd name="T7" fmla="*/ 51 h 587"/>
              <a:gd name="T8" fmla="*/ 501 w 586"/>
              <a:gd name="T9" fmla="*/ 86 h 587"/>
              <a:gd name="T10" fmla="*/ 537 w 586"/>
              <a:gd name="T11" fmla="*/ 130 h 587"/>
              <a:gd name="T12" fmla="*/ 563 w 586"/>
              <a:gd name="T13" fmla="*/ 179 h 587"/>
              <a:gd name="T14" fmla="*/ 581 w 586"/>
              <a:gd name="T15" fmla="*/ 235 h 587"/>
              <a:gd name="T16" fmla="*/ 586 w 586"/>
              <a:gd name="T17" fmla="*/ 293 h 587"/>
              <a:gd name="T18" fmla="*/ 584 w 586"/>
              <a:gd name="T19" fmla="*/ 323 h 587"/>
              <a:gd name="T20" fmla="*/ 573 w 586"/>
              <a:gd name="T21" fmla="*/ 380 h 587"/>
              <a:gd name="T22" fmla="*/ 551 w 586"/>
              <a:gd name="T23" fmla="*/ 434 h 587"/>
              <a:gd name="T24" fmla="*/ 519 w 586"/>
              <a:gd name="T25" fmla="*/ 480 h 587"/>
              <a:gd name="T26" fmla="*/ 479 w 586"/>
              <a:gd name="T27" fmla="*/ 519 h 587"/>
              <a:gd name="T28" fmla="*/ 432 w 586"/>
              <a:gd name="T29" fmla="*/ 552 h 587"/>
              <a:gd name="T30" fmla="*/ 380 w 586"/>
              <a:gd name="T31" fmla="*/ 574 h 587"/>
              <a:gd name="T32" fmla="*/ 322 w 586"/>
              <a:gd name="T33" fmla="*/ 585 h 587"/>
              <a:gd name="T34" fmla="*/ 293 w 586"/>
              <a:gd name="T35" fmla="*/ 587 h 587"/>
              <a:gd name="T36" fmla="*/ 234 w 586"/>
              <a:gd name="T37" fmla="*/ 582 h 587"/>
              <a:gd name="T38" fmla="*/ 178 w 586"/>
              <a:gd name="T39" fmla="*/ 564 h 587"/>
              <a:gd name="T40" fmla="*/ 129 w 586"/>
              <a:gd name="T41" fmla="*/ 537 h 587"/>
              <a:gd name="T42" fmla="*/ 85 w 586"/>
              <a:gd name="T43" fmla="*/ 501 h 587"/>
              <a:gd name="T44" fmla="*/ 51 w 586"/>
              <a:gd name="T45" fmla="*/ 457 h 587"/>
              <a:gd name="T46" fmla="*/ 23 w 586"/>
              <a:gd name="T47" fmla="*/ 408 h 587"/>
              <a:gd name="T48" fmla="*/ 6 w 586"/>
              <a:gd name="T49" fmla="*/ 352 h 587"/>
              <a:gd name="T50" fmla="*/ 0 w 586"/>
              <a:gd name="T51" fmla="*/ 293 h 587"/>
              <a:gd name="T52" fmla="*/ 1 w 586"/>
              <a:gd name="T53" fmla="*/ 264 h 587"/>
              <a:gd name="T54" fmla="*/ 13 w 586"/>
              <a:gd name="T55" fmla="*/ 207 h 587"/>
              <a:gd name="T56" fmla="*/ 36 w 586"/>
              <a:gd name="T57" fmla="*/ 154 h 587"/>
              <a:gd name="T58" fmla="*/ 67 w 586"/>
              <a:gd name="T59" fmla="*/ 107 h 587"/>
              <a:gd name="T60" fmla="*/ 106 w 586"/>
              <a:gd name="T61" fmla="*/ 68 h 587"/>
              <a:gd name="T62" fmla="*/ 154 w 586"/>
              <a:gd name="T63" fmla="*/ 36 h 587"/>
              <a:gd name="T64" fmla="*/ 206 w 586"/>
              <a:gd name="T65" fmla="*/ 13 h 587"/>
              <a:gd name="T66" fmla="*/ 263 w 586"/>
              <a:gd name="T67" fmla="*/ 2 h 587"/>
              <a:gd name="T68" fmla="*/ 293 w 586"/>
              <a:gd name="T69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" h="587">
                <a:moveTo>
                  <a:pt x="293" y="0"/>
                </a:moveTo>
                <a:lnTo>
                  <a:pt x="293" y="0"/>
                </a:lnTo>
                <a:lnTo>
                  <a:pt x="322" y="2"/>
                </a:lnTo>
                <a:lnTo>
                  <a:pt x="352" y="7"/>
                </a:lnTo>
                <a:lnTo>
                  <a:pt x="380" y="13"/>
                </a:lnTo>
                <a:lnTo>
                  <a:pt x="407" y="23"/>
                </a:lnTo>
                <a:lnTo>
                  <a:pt x="432" y="36"/>
                </a:lnTo>
                <a:lnTo>
                  <a:pt x="457" y="51"/>
                </a:lnTo>
                <a:lnTo>
                  <a:pt x="479" y="68"/>
                </a:lnTo>
                <a:lnTo>
                  <a:pt x="501" y="86"/>
                </a:lnTo>
                <a:lnTo>
                  <a:pt x="519" y="107"/>
                </a:lnTo>
                <a:lnTo>
                  <a:pt x="537" y="130"/>
                </a:lnTo>
                <a:lnTo>
                  <a:pt x="551" y="154"/>
                </a:lnTo>
                <a:lnTo>
                  <a:pt x="563" y="179"/>
                </a:lnTo>
                <a:lnTo>
                  <a:pt x="573" y="207"/>
                </a:lnTo>
                <a:lnTo>
                  <a:pt x="581" y="235"/>
                </a:lnTo>
                <a:lnTo>
                  <a:pt x="584" y="264"/>
                </a:lnTo>
                <a:lnTo>
                  <a:pt x="586" y="293"/>
                </a:lnTo>
                <a:lnTo>
                  <a:pt x="586" y="293"/>
                </a:lnTo>
                <a:lnTo>
                  <a:pt x="584" y="323"/>
                </a:lnTo>
                <a:lnTo>
                  <a:pt x="581" y="352"/>
                </a:lnTo>
                <a:lnTo>
                  <a:pt x="573" y="380"/>
                </a:lnTo>
                <a:lnTo>
                  <a:pt x="563" y="408"/>
                </a:lnTo>
                <a:lnTo>
                  <a:pt x="551" y="434"/>
                </a:lnTo>
                <a:lnTo>
                  <a:pt x="537" y="457"/>
                </a:lnTo>
                <a:lnTo>
                  <a:pt x="519" y="480"/>
                </a:lnTo>
                <a:lnTo>
                  <a:pt x="501" y="501"/>
                </a:lnTo>
                <a:lnTo>
                  <a:pt x="479" y="519"/>
                </a:lnTo>
                <a:lnTo>
                  <a:pt x="457" y="537"/>
                </a:lnTo>
                <a:lnTo>
                  <a:pt x="432" y="552"/>
                </a:lnTo>
                <a:lnTo>
                  <a:pt x="407" y="564"/>
                </a:lnTo>
                <a:lnTo>
                  <a:pt x="380" y="574"/>
                </a:lnTo>
                <a:lnTo>
                  <a:pt x="352" y="582"/>
                </a:lnTo>
                <a:lnTo>
                  <a:pt x="322" y="585"/>
                </a:lnTo>
                <a:lnTo>
                  <a:pt x="293" y="587"/>
                </a:lnTo>
                <a:lnTo>
                  <a:pt x="293" y="587"/>
                </a:lnTo>
                <a:lnTo>
                  <a:pt x="263" y="585"/>
                </a:lnTo>
                <a:lnTo>
                  <a:pt x="234" y="582"/>
                </a:lnTo>
                <a:lnTo>
                  <a:pt x="206" y="574"/>
                </a:lnTo>
                <a:lnTo>
                  <a:pt x="178" y="564"/>
                </a:lnTo>
                <a:lnTo>
                  <a:pt x="154" y="552"/>
                </a:lnTo>
                <a:lnTo>
                  <a:pt x="129" y="537"/>
                </a:lnTo>
                <a:lnTo>
                  <a:pt x="106" y="519"/>
                </a:lnTo>
                <a:lnTo>
                  <a:pt x="85" y="501"/>
                </a:lnTo>
                <a:lnTo>
                  <a:pt x="67" y="480"/>
                </a:lnTo>
                <a:lnTo>
                  <a:pt x="51" y="457"/>
                </a:lnTo>
                <a:lnTo>
                  <a:pt x="36" y="434"/>
                </a:lnTo>
                <a:lnTo>
                  <a:pt x="23" y="408"/>
                </a:lnTo>
                <a:lnTo>
                  <a:pt x="13" y="380"/>
                </a:lnTo>
                <a:lnTo>
                  <a:pt x="6" y="352"/>
                </a:lnTo>
                <a:lnTo>
                  <a:pt x="1" y="323"/>
                </a:lnTo>
                <a:lnTo>
                  <a:pt x="0" y="293"/>
                </a:lnTo>
                <a:lnTo>
                  <a:pt x="0" y="293"/>
                </a:lnTo>
                <a:lnTo>
                  <a:pt x="1" y="264"/>
                </a:lnTo>
                <a:lnTo>
                  <a:pt x="6" y="235"/>
                </a:lnTo>
                <a:lnTo>
                  <a:pt x="13" y="207"/>
                </a:lnTo>
                <a:lnTo>
                  <a:pt x="23" y="179"/>
                </a:lnTo>
                <a:lnTo>
                  <a:pt x="36" y="154"/>
                </a:lnTo>
                <a:lnTo>
                  <a:pt x="51" y="130"/>
                </a:lnTo>
                <a:lnTo>
                  <a:pt x="67" y="107"/>
                </a:lnTo>
                <a:lnTo>
                  <a:pt x="85" y="86"/>
                </a:lnTo>
                <a:lnTo>
                  <a:pt x="106" y="68"/>
                </a:lnTo>
                <a:lnTo>
                  <a:pt x="129" y="51"/>
                </a:lnTo>
                <a:lnTo>
                  <a:pt x="154" y="36"/>
                </a:lnTo>
                <a:lnTo>
                  <a:pt x="178" y="23"/>
                </a:lnTo>
                <a:lnTo>
                  <a:pt x="206" y="13"/>
                </a:lnTo>
                <a:lnTo>
                  <a:pt x="234" y="7"/>
                </a:lnTo>
                <a:lnTo>
                  <a:pt x="263" y="2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solidFill>
            <a:srgbClr val="574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6" name="Freeform 146">
            <a:extLst>
              <a:ext uri="{FF2B5EF4-FFF2-40B4-BE49-F238E27FC236}">
                <a16:creationId xmlns:a16="http://schemas.microsoft.com/office/drawing/2014/main" id="{7117C89F-3F18-474A-887A-5A362F748734}"/>
              </a:ext>
            </a:extLst>
          </p:cNvPr>
          <p:cNvSpPr>
            <a:spLocks/>
          </p:cNvSpPr>
          <p:nvPr/>
        </p:nvSpPr>
        <p:spPr bwMode="auto">
          <a:xfrm>
            <a:off x="6756400" y="2987675"/>
            <a:ext cx="930275" cy="930275"/>
          </a:xfrm>
          <a:custGeom>
            <a:avLst/>
            <a:gdLst>
              <a:gd name="T0" fmla="*/ 293 w 586"/>
              <a:gd name="T1" fmla="*/ 0 h 586"/>
              <a:gd name="T2" fmla="*/ 352 w 586"/>
              <a:gd name="T3" fmla="*/ 5 h 586"/>
              <a:gd name="T4" fmla="*/ 408 w 586"/>
              <a:gd name="T5" fmla="*/ 23 h 586"/>
              <a:gd name="T6" fmla="*/ 457 w 586"/>
              <a:gd name="T7" fmla="*/ 49 h 586"/>
              <a:gd name="T8" fmla="*/ 501 w 586"/>
              <a:gd name="T9" fmla="*/ 85 h 586"/>
              <a:gd name="T10" fmla="*/ 537 w 586"/>
              <a:gd name="T11" fmla="*/ 129 h 586"/>
              <a:gd name="T12" fmla="*/ 564 w 586"/>
              <a:gd name="T13" fmla="*/ 178 h 586"/>
              <a:gd name="T14" fmla="*/ 580 w 586"/>
              <a:gd name="T15" fmla="*/ 234 h 586"/>
              <a:gd name="T16" fmla="*/ 586 w 586"/>
              <a:gd name="T17" fmla="*/ 293 h 586"/>
              <a:gd name="T18" fmla="*/ 585 w 586"/>
              <a:gd name="T19" fmla="*/ 322 h 586"/>
              <a:gd name="T20" fmla="*/ 573 w 586"/>
              <a:gd name="T21" fmla="*/ 380 h 586"/>
              <a:gd name="T22" fmla="*/ 552 w 586"/>
              <a:gd name="T23" fmla="*/ 432 h 586"/>
              <a:gd name="T24" fmla="*/ 519 w 586"/>
              <a:gd name="T25" fmla="*/ 479 h 586"/>
              <a:gd name="T26" fmla="*/ 480 w 586"/>
              <a:gd name="T27" fmla="*/ 519 h 586"/>
              <a:gd name="T28" fmla="*/ 433 w 586"/>
              <a:gd name="T29" fmla="*/ 550 h 586"/>
              <a:gd name="T30" fmla="*/ 380 w 586"/>
              <a:gd name="T31" fmla="*/ 573 h 586"/>
              <a:gd name="T32" fmla="*/ 323 w 586"/>
              <a:gd name="T33" fmla="*/ 584 h 586"/>
              <a:gd name="T34" fmla="*/ 293 w 586"/>
              <a:gd name="T35" fmla="*/ 586 h 586"/>
              <a:gd name="T36" fmla="*/ 234 w 586"/>
              <a:gd name="T37" fmla="*/ 579 h 586"/>
              <a:gd name="T38" fmla="*/ 179 w 586"/>
              <a:gd name="T39" fmla="*/ 563 h 586"/>
              <a:gd name="T40" fmla="*/ 130 w 586"/>
              <a:gd name="T41" fmla="*/ 535 h 586"/>
              <a:gd name="T42" fmla="*/ 86 w 586"/>
              <a:gd name="T43" fmla="*/ 499 h 586"/>
              <a:gd name="T44" fmla="*/ 49 w 586"/>
              <a:gd name="T45" fmla="*/ 457 h 586"/>
              <a:gd name="T46" fmla="*/ 23 w 586"/>
              <a:gd name="T47" fmla="*/ 406 h 586"/>
              <a:gd name="T48" fmla="*/ 5 w 586"/>
              <a:gd name="T49" fmla="*/ 352 h 586"/>
              <a:gd name="T50" fmla="*/ 0 w 586"/>
              <a:gd name="T51" fmla="*/ 293 h 586"/>
              <a:gd name="T52" fmla="*/ 2 w 586"/>
              <a:gd name="T53" fmla="*/ 262 h 586"/>
              <a:gd name="T54" fmla="*/ 13 w 586"/>
              <a:gd name="T55" fmla="*/ 204 h 586"/>
              <a:gd name="T56" fmla="*/ 35 w 586"/>
              <a:gd name="T57" fmla="*/ 152 h 586"/>
              <a:gd name="T58" fmla="*/ 67 w 586"/>
              <a:gd name="T59" fmla="*/ 106 h 586"/>
              <a:gd name="T60" fmla="*/ 107 w 586"/>
              <a:gd name="T61" fmla="*/ 65 h 586"/>
              <a:gd name="T62" fmla="*/ 154 w 586"/>
              <a:gd name="T63" fmla="*/ 34 h 586"/>
              <a:gd name="T64" fmla="*/ 207 w 586"/>
              <a:gd name="T65" fmla="*/ 13 h 586"/>
              <a:gd name="T66" fmla="*/ 264 w 586"/>
              <a:gd name="T67" fmla="*/ 0 h 586"/>
              <a:gd name="T68" fmla="*/ 293 w 586"/>
              <a:gd name="T69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" h="586">
                <a:moveTo>
                  <a:pt x="293" y="0"/>
                </a:moveTo>
                <a:lnTo>
                  <a:pt x="293" y="0"/>
                </a:lnTo>
                <a:lnTo>
                  <a:pt x="323" y="0"/>
                </a:lnTo>
                <a:lnTo>
                  <a:pt x="352" y="5"/>
                </a:lnTo>
                <a:lnTo>
                  <a:pt x="380" y="13"/>
                </a:lnTo>
                <a:lnTo>
                  <a:pt x="408" y="23"/>
                </a:lnTo>
                <a:lnTo>
                  <a:pt x="433" y="34"/>
                </a:lnTo>
                <a:lnTo>
                  <a:pt x="457" y="49"/>
                </a:lnTo>
                <a:lnTo>
                  <a:pt x="480" y="65"/>
                </a:lnTo>
                <a:lnTo>
                  <a:pt x="501" y="85"/>
                </a:lnTo>
                <a:lnTo>
                  <a:pt x="519" y="106"/>
                </a:lnTo>
                <a:lnTo>
                  <a:pt x="537" y="129"/>
                </a:lnTo>
                <a:lnTo>
                  <a:pt x="552" y="152"/>
                </a:lnTo>
                <a:lnTo>
                  <a:pt x="564" y="178"/>
                </a:lnTo>
                <a:lnTo>
                  <a:pt x="573" y="204"/>
                </a:lnTo>
                <a:lnTo>
                  <a:pt x="580" y="234"/>
                </a:lnTo>
                <a:lnTo>
                  <a:pt x="585" y="262"/>
                </a:lnTo>
                <a:lnTo>
                  <a:pt x="586" y="293"/>
                </a:lnTo>
                <a:lnTo>
                  <a:pt x="586" y="293"/>
                </a:lnTo>
                <a:lnTo>
                  <a:pt x="585" y="322"/>
                </a:lnTo>
                <a:lnTo>
                  <a:pt x="580" y="352"/>
                </a:lnTo>
                <a:lnTo>
                  <a:pt x="573" y="380"/>
                </a:lnTo>
                <a:lnTo>
                  <a:pt x="564" y="406"/>
                </a:lnTo>
                <a:lnTo>
                  <a:pt x="552" y="432"/>
                </a:lnTo>
                <a:lnTo>
                  <a:pt x="537" y="457"/>
                </a:lnTo>
                <a:lnTo>
                  <a:pt x="519" y="479"/>
                </a:lnTo>
                <a:lnTo>
                  <a:pt x="501" y="499"/>
                </a:lnTo>
                <a:lnTo>
                  <a:pt x="480" y="519"/>
                </a:lnTo>
                <a:lnTo>
                  <a:pt x="457" y="535"/>
                </a:lnTo>
                <a:lnTo>
                  <a:pt x="433" y="550"/>
                </a:lnTo>
                <a:lnTo>
                  <a:pt x="408" y="563"/>
                </a:lnTo>
                <a:lnTo>
                  <a:pt x="380" y="573"/>
                </a:lnTo>
                <a:lnTo>
                  <a:pt x="352" y="579"/>
                </a:lnTo>
                <a:lnTo>
                  <a:pt x="323" y="584"/>
                </a:lnTo>
                <a:lnTo>
                  <a:pt x="293" y="586"/>
                </a:lnTo>
                <a:lnTo>
                  <a:pt x="293" y="586"/>
                </a:lnTo>
                <a:lnTo>
                  <a:pt x="264" y="584"/>
                </a:lnTo>
                <a:lnTo>
                  <a:pt x="234" y="579"/>
                </a:lnTo>
                <a:lnTo>
                  <a:pt x="207" y="573"/>
                </a:lnTo>
                <a:lnTo>
                  <a:pt x="179" y="563"/>
                </a:lnTo>
                <a:lnTo>
                  <a:pt x="154" y="550"/>
                </a:lnTo>
                <a:lnTo>
                  <a:pt x="130" y="535"/>
                </a:lnTo>
                <a:lnTo>
                  <a:pt x="107" y="519"/>
                </a:lnTo>
                <a:lnTo>
                  <a:pt x="86" y="499"/>
                </a:lnTo>
                <a:lnTo>
                  <a:pt x="67" y="479"/>
                </a:lnTo>
                <a:lnTo>
                  <a:pt x="49" y="457"/>
                </a:lnTo>
                <a:lnTo>
                  <a:pt x="35" y="432"/>
                </a:lnTo>
                <a:lnTo>
                  <a:pt x="23" y="406"/>
                </a:lnTo>
                <a:lnTo>
                  <a:pt x="13" y="380"/>
                </a:lnTo>
                <a:lnTo>
                  <a:pt x="5" y="352"/>
                </a:lnTo>
                <a:lnTo>
                  <a:pt x="2" y="322"/>
                </a:lnTo>
                <a:lnTo>
                  <a:pt x="0" y="293"/>
                </a:lnTo>
                <a:lnTo>
                  <a:pt x="0" y="293"/>
                </a:lnTo>
                <a:lnTo>
                  <a:pt x="2" y="262"/>
                </a:lnTo>
                <a:lnTo>
                  <a:pt x="5" y="234"/>
                </a:lnTo>
                <a:lnTo>
                  <a:pt x="13" y="204"/>
                </a:lnTo>
                <a:lnTo>
                  <a:pt x="23" y="178"/>
                </a:lnTo>
                <a:lnTo>
                  <a:pt x="35" y="152"/>
                </a:lnTo>
                <a:lnTo>
                  <a:pt x="49" y="129"/>
                </a:lnTo>
                <a:lnTo>
                  <a:pt x="67" y="106"/>
                </a:lnTo>
                <a:lnTo>
                  <a:pt x="86" y="85"/>
                </a:lnTo>
                <a:lnTo>
                  <a:pt x="107" y="65"/>
                </a:lnTo>
                <a:lnTo>
                  <a:pt x="130" y="49"/>
                </a:lnTo>
                <a:lnTo>
                  <a:pt x="154" y="34"/>
                </a:lnTo>
                <a:lnTo>
                  <a:pt x="179" y="23"/>
                </a:lnTo>
                <a:lnTo>
                  <a:pt x="207" y="13"/>
                </a:lnTo>
                <a:lnTo>
                  <a:pt x="234" y="5"/>
                </a:lnTo>
                <a:lnTo>
                  <a:pt x="264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solidFill>
            <a:srgbClr val="4430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7" name="Freeform 147">
            <a:extLst>
              <a:ext uri="{FF2B5EF4-FFF2-40B4-BE49-F238E27FC236}">
                <a16:creationId xmlns:a16="http://schemas.microsoft.com/office/drawing/2014/main" id="{AF85FFC1-98D7-4374-985A-974B39EE3270}"/>
              </a:ext>
            </a:extLst>
          </p:cNvPr>
          <p:cNvSpPr>
            <a:spLocks/>
          </p:cNvSpPr>
          <p:nvPr/>
        </p:nvSpPr>
        <p:spPr bwMode="auto">
          <a:xfrm>
            <a:off x="1096963" y="2263775"/>
            <a:ext cx="6805612" cy="1911350"/>
          </a:xfrm>
          <a:custGeom>
            <a:avLst/>
            <a:gdLst>
              <a:gd name="T0" fmla="*/ 4282 w 4287"/>
              <a:gd name="T1" fmla="*/ 840 h 1204"/>
              <a:gd name="T2" fmla="*/ 4245 w 4287"/>
              <a:gd name="T3" fmla="*/ 960 h 1204"/>
              <a:gd name="T4" fmla="*/ 4176 w 4287"/>
              <a:gd name="T5" fmla="*/ 1063 h 1204"/>
              <a:gd name="T6" fmla="*/ 4063 w 4287"/>
              <a:gd name="T7" fmla="*/ 1152 h 1204"/>
              <a:gd name="T8" fmla="*/ 3945 w 4287"/>
              <a:gd name="T9" fmla="*/ 1194 h 1204"/>
              <a:gd name="T10" fmla="*/ 3835 w 4287"/>
              <a:gd name="T11" fmla="*/ 1202 h 1204"/>
              <a:gd name="T12" fmla="*/ 3711 w 4287"/>
              <a:gd name="T13" fmla="*/ 1178 h 1204"/>
              <a:gd name="T14" fmla="*/ 3601 w 4287"/>
              <a:gd name="T15" fmla="*/ 1119 h 1204"/>
              <a:gd name="T16" fmla="*/ 3503 w 4287"/>
              <a:gd name="T17" fmla="*/ 1014 h 1204"/>
              <a:gd name="T18" fmla="*/ 3449 w 4287"/>
              <a:gd name="T19" fmla="*/ 903 h 1204"/>
              <a:gd name="T20" fmla="*/ 3429 w 4287"/>
              <a:gd name="T21" fmla="*/ 775 h 1204"/>
              <a:gd name="T22" fmla="*/ 3421 w 4287"/>
              <a:gd name="T23" fmla="*/ 343 h 1204"/>
              <a:gd name="T24" fmla="*/ 3379 w 4287"/>
              <a:gd name="T25" fmla="*/ 225 h 1204"/>
              <a:gd name="T26" fmla="*/ 3274 w 4287"/>
              <a:gd name="T27" fmla="*/ 99 h 1204"/>
              <a:gd name="T28" fmla="*/ 3168 w 4287"/>
              <a:gd name="T29" fmla="*/ 35 h 1204"/>
              <a:gd name="T30" fmla="*/ 3045 w 4287"/>
              <a:gd name="T31" fmla="*/ 4 h 1204"/>
              <a:gd name="T32" fmla="*/ 2935 w 4287"/>
              <a:gd name="T33" fmla="*/ 5 h 1204"/>
              <a:gd name="T34" fmla="*/ 2816 w 4287"/>
              <a:gd name="T35" fmla="*/ 43 h 1204"/>
              <a:gd name="T36" fmla="*/ 2712 w 4287"/>
              <a:gd name="T37" fmla="*/ 112 h 1204"/>
              <a:gd name="T38" fmla="*/ 2624 w 4287"/>
              <a:gd name="T39" fmla="*/ 225 h 1204"/>
              <a:gd name="T40" fmla="*/ 2581 w 4287"/>
              <a:gd name="T41" fmla="*/ 343 h 1204"/>
              <a:gd name="T42" fmla="*/ 2572 w 4287"/>
              <a:gd name="T43" fmla="*/ 775 h 1204"/>
              <a:gd name="T44" fmla="*/ 2554 w 4287"/>
              <a:gd name="T45" fmla="*/ 903 h 1204"/>
              <a:gd name="T46" fmla="*/ 2500 w 4287"/>
              <a:gd name="T47" fmla="*/ 1014 h 1204"/>
              <a:gd name="T48" fmla="*/ 2400 w 4287"/>
              <a:gd name="T49" fmla="*/ 1119 h 1204"/>
              <a:gd name="T50" fmla="*/ 2292 w 4287"/>
              <a:gd name="T51" fmla="*/ 1178 h 1204"/>
              <a:gd name="T52" fmla="*/ 2166 w 4287"/>
              <a:gd name="T53" fmla="*/ 1202 h 1204"/>
              <a:gd name="T54" fmla="*/ 2058 w 4287"/>
              <a:gd name="T55" fmla="*/ 1194 h 1204"/>
              <a:gd name="T56" fmla="*/ 1940 w 4287"/>
              <a:gd name="T57" fmla="*/ 1152 h 1204"/>
              <a:gd name="T58" fmla="*/ 1840 w 4287"/>
              <a:gd name="T59" fmla="*/ 1078 h 1204"/>
              <a:gd name="T60" fmla="*/ 1758 w 4287"/>
              <a:gd name="T61" fmla="*/ 960 h 1204"/>
              <a:gd name="T62" fmla="*/ 1720 w 4287"/>
              <a:gd name="T63" fmla="*/ 840 h 1204"/>
              <a:gd name="T64" fmla="*/ 1714 w 4287"/>
              <a:gd name="T65" fmla="*/ 408 h 1204"/>
              <a:gd name="T66" fmla="*/ 1689 w 4287"/>
              <a:gd name="T67" fmla="*/ 282 h 1204"/>
              <a:gd name="T68" fmla="*/ 1630 w 4287"/>
              <a:gd name="T69" fmla="*/ 172 h 1204"/>
              <a:gd name="T70" fmla="*/ 1509 w 4287"/>
              <a:gd name="T71" fmla="*/ 63 h 1204"/>
              <a:gd name="T72" fmla="*/ 1393 w 4287"/>
              <a:gd name="T73" fmla="*/ 15 h 1204"/>
              <a:gd name="T74" fmla="*/ 1286 w 4287"/>
              <a:gd name="T75" fmla="*/ 0 h 1204"/>
              <a:gd name="T76" fmla="*/ 1159 w 4287"/>
              <a:gd name="T77" fmla="*/ 20 h 1204"/>
              <a:gd name="T78" fmla="*/ 1047 w 4287"/>
              <a:gd name="T79" fmla="*/ 74 h 1204"/>
              <a:gd name="T80" fmla="*/ 931 w 4287"/>
              <a:gd name="T81" fmla="*/ 190 h 1204"/>
              <a:gd name="T82" fmla="*/ 877 w 4287"/>
              <a:gd name="T83" fmla="*/ 302 h 1204"/>
              <a:gd name="T84" fmla="*/ 858 w 4287"/>
              <a:gd name="T85" fmla="*/ 429 h 1204"/>
              <a:gd name="T86" fmla="*/ 849 w 4287"/>
              <a:gd name="T87" fmla="*/ 862 h 1204"/>
              <a:gd name="T88" fmla="*/ 805 w 4287"/>
              <a:gd name="T89" fmla="*/ 980 h 1204"/>
              <a:gd name="T90" fmla="*/ 731 w 4287"/>
              <a:gd name="T91" fmla="*/ 1078 h 1204"/>
              <a:gd name="T92" fmla="*/ 615 w 4287"/>
              <a:gd name="T93" fmla="*/ 1161 h 1204"/>
              <a:gd name="T94" fmla="*/ 494 w 4287"/>
              <a:gd name="T95" fmla="*/ 1199 h 1204"/>
              <a:gd name="T96" fmla="*/ 384 w 4287"/>
              <a:gd name="T97" fmla="*/ 1201 h 1204"/>
              <a:gd name="T98" fmla="*/ 262 w 4287"/>
              <a:gd name="T99" fmla="*/ 1170 h 1204"/>
              <a:gd name="T100" fmla="*/ 157 w 4287"/>
              <a:gd name="T101" fmla="*/ 1106 h 1204"/>
              <a:gd name="T102" fmla="*/ 52 w 4287"/>
              <a:gd name="T103" fmla="*/ 980 h 1204"/>
              <a:gd name="T104" fmla="*/ 9 w 4287"/>
              <a:gd name="T105" fmla="*/ 862 h 1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287" h="1204">
                <a:moveTo>
                  <a:pt x="4287" y="287"/>
                </a:moveTo>
                <a:lnTo>
                  <a:pt x="4287" y="775"/>
                </a:lnTo>
                <a:lnTo>
                  <a:pt x="4287" y="775"/>
                </a:lnTo>
                <a:lnTo>
                  <a:pt x="4286" y="796"/>
                </a:lnTo>
                <a:lnTo>
                  <a:pt x="4284" y="819"/>
                </a:lnTo>
                <a:lnTo>
                  <a:pt x="4282" y="840"/>
                </a:lnTo>
                <a:lnTo>
                  <a:pt x="4278" y="862"/>
                </a:lnTo>
                <a:lnTo>
                  <a:pt x="4274" y="881"/>
                </a:lnTo>
                <a:lnTo>
                  <a:pt x="4268" y="903"/>
                </a:lnTo>
                <a:lnTo>
                  <a:pt x="4261" y="922"/>
                </a:lnTo>
                <a:lnTo>
                  <a:pt x="4253" y="942"/>
                </a:lnTo>
                <a:lnTo>
                  <a:pt x="4245" y="960"/>
                </a:lnTo>
                <a:lnTo>
                  <a:pt x="4235" y="980"/>
                </a:lnTo>
                <a:lnTo>
                  <a:pt x="4225" y="998"/>
                </a:lnTo>
                <a:lnTo>
                  <a:pt x="4214" y="1014"/>
                </a:lnTo>
                <a:lnTo>
                  <a:pt x="4202" y="1032"/>
                </a:lnTo>
                <a:lnTo>
                  <a:pt x="4189" y="1047"/>
                </a:lnTo>
                <a:lnTo>
                  <a:pt x="4176" y="1063"/>
                </a:lnTo>
                <a:lnTo>
                  <a:pt x="4161" y="1078"/>
                </a:lnTo>
                <a:lnTo>
                  <a:pt x="4132" y="1106"/>
                </a:lnTo>
                <a:lnTo>
                  <a:pt x="4115" y="1119"/>
                </a:lnTo>
                <a:lnTo>
                  <a:pt x="4097" y="1130"/>
                </a:lnTo>
                <a:lnTo>
                  <a:pt x="4081" y="1142"/>
                </a:lnTo>
                <a:lnTo>
                  <a:pt x="4063" y="1152"/>
                </a:lnTo>
                <a:lnTo>
                  <a:pt x="4043" y="1161"/>
                </a:lnTo>
                <a:lnTo>
                  <a:pt x="4025" y="1170"/>
                </a:lnTo>
                <a:lnTo>
                  <a:pt x="4006" y="1178"/>
                </a:lnTo>
                <a:lnTo>
                  <a:pt x="3986" y="1184"/>
                </a:lnTo>
                <a:lnTo>
                  <a:pt x="3965" y="1191"/>
                </a:lnTo>
                <a:lnTo>
                  <a:pt x="3945" y="1194"/>
                </a:lnTo>
                <a:lnTo>
                  <a:pt x="3924" y="1199"/>
                </a:lnTo>
                <a:lnTo>
                  <a:pt x="3903" y="1201"/>
                </a:lnTo>
                <a:lnTo>
                  <a:pt x="3880" y="1202"/>
                </a:lnTo>
                <a:lnTo>
                  <a:pt x="3858" y="1204"/>
                </a:lnTo>
                <a:lnTo>
                  <a:pt x="3858" y="1204"/>
                </a:lnTo>
                <a:lnTo>
                  <a:pt x="3835" y="1202"/>
                </a:lnTo>
                <a:lnTo>
                  <a:pt x="3814" y="1201"/>
                </a:lnTo>
                <a:lnTo>
                  <a:pt x="3793" y="1199"/>
                </a:lnTo>
                <a:lnTo>
                  <a:pt x="3772" y="1194"/>
                </a:lnTo>
                <a:lnTo>
                  <a:pt x="3752" y="1191"/>
                </a:lnTo>
                <a:lnTo>
                  <a:pt x="3731" y="1184"/>
                </a:lnTo>
                <a:lnTo>
                  <a:pt x="3711" y="1178"/>
                </a:lnTo>
                <a:lnTo>
                  <a:pt x="3691" y="1170"/>
                </a:lnTo>
                <a:lnTo>
                  <a:pt x="3672" y="1161"/>
                </a:lnTo>
                <a:lnTo>
                  <a:pt x="3654" y="1152"/>
                </a:lnTo>
                <a:lnTo>
                  <a:pt x="3636" y="1142"/>
                </a:lnTo>
                <a:lnTo>
                  <a:pt x="3619" y="1130"/>
                </a:lnTo>
                <a:lnTo>
                  <a:pt x="3601" y="1119"/>
                </a:lnTo>
                <a:lnTo>
                  <a:pt x="3585" y="1106"/>
                </a:lnTo>
                <a:lnTo>
                  <a:pt x="3556" y="1078"/>
                </a:lnTo>
                <a:lnTo>
                  <a:pt x="3541" y="1063"/>
                </a:lnTo>
                <a:lnTo>
                  <a:pt x="3528" y="1047"/>
                </a:lnTo>
                <a:lnTo>
                  <a:pt x="3515" y="1032"/>
                </a:lnTo>
                <a:lnTo>
                  <a:pt x="3503" y="1014"/>
                </a:lnTo>
                <a:lnTo>
                  <a:pt x="3492" y="998"/>
                </a:lnTo>
                <a:lnTo>
                  <a:pt x="3482" y="980"/>
                </a:lnTo>
                <a:lnTo>
                  <a:pt x="3472" y="960"/>
                </a:lnTo>
                <a:lnTo>
                  <a:pt x="3464" y="942"/>
                </a:lnTo>
                <a:lnTo>
                  <a:pt x="3456" y="922"/>
                </a:lnTo>
                <a:lnTo>
                  <a:pt x="3449" y="903"/>
                </a:lnTo>
                <a:lnTo>
                  <a:pt x="3443" y="881"/>
                </a:lnTo>
                <a:lnTo>
                  <a:pt x="3438" y="862"/>
                </a:lnTo>
                <a:lnTo>
                  <a:pt x="3434" y="840"/>
                </a:lnTo>
                <a:lnTo>
                  <a:pt x="3431" y="819"/>
                </a:lnTo>
                <a:lnTo>
                  <a:pt x="3429" y="796"/>
                </a:lnTo>
                <a:lnTo>
                  <a:pt x="3429" y="775"/>
                </a:lnTo>
                <a:lnTo>
                  <a:pt x="3429" y="429"/>
                </a:lnTo>
                <a:lnTo>
                  <a:pt x="3429" y="429"/>
                </a:lnTo>
                <a:lnTo>
                  <a:pt x="3429" y="408"/>
                </a:lnTo>
                <a:lnTo>
                  <a:pt x="3428" y="385"/>
                </a:lnTo>
                <a:lnTo>
                  <a:pt x="3425" y="364"/>
                </a:lnTo>
                <a:lnTo>
                  <a:pt x="3421" y="343"/>
                </a:lnTo>
                <a:lnTo>
                  <a:pt x="3416" y="323"/>
                </a:lnTo>
                <a:lnTo>
                  <a:pt x="3410" y="302"/>
                </a:lnTo>
                <a:lnTo>
                  <a:pt x="3403" y="282"/>
                </a:lnTo>
                <a:lnTo>
                  <a:pt x="3397" y="262"/>
                </a:lnTo>
                <a:lnTo>
                  <a:pt x="3387" y="244"/>
                </a:lnTo>
                <a:lnTo>
                  <a:pt x="3379" y="225"/>
                </a:lnTo>
                <a:lnTo>
                  <a:pt x="3367" y="207"/>
                </a:lnTo>
                <a:lnTo>
                  <a:pt x="3356" y="190"/>
                </a:lnTo>
                <a:lnTo>
                  <a:pt x="3344" y="172"/>
                </a:lnTo>
                <a:lnTo>
                  <a:pt x="3331" y="158"/>
                </a:lnTo>
                <a:lnTo>
                  <a:pt x="3303" y="127"/>
                </a:lnTo>
                <a:lnTo>
                  <a:pt x="3274" y="99"/>
                </a:lnTo>
                <a:lnTo>
                  <a:pt x="3258" y="86"/>
                </a:lnTo>
                <a:lnTo>
                  <a:pt x="3241" y="74"/>
                </a:lnTo>
                <a:lnTo>
                  <a:pt x="3223" y="63"/>
                </a:lnTo>
                <a:lnTo>
                  <a:pt x="3205" y="53"/>
                </a:lnTo>
                <a:lnTo>
                  <a:pt x="3187" y="43"/>
                </a:lnTo>
                <a:lnTo>
                  <a:pt x="3168" y="35"/>
                </a:lnTo>
                <a:lnTo>
                  <a:pt x="3148" y="27"/>
                </a:lnTo>
                <a:lnTo>
                  <a:pt x="3128" y="20"/>
                </a:lnTo>
                <a:lnTo>
                  <a:pt x="3109" y="15"/>
                </a:lnTo>
                <a:lnTo>
                  <a:pt x="3087" y="10"/>
                </a:lnTo>
                <a:lnTo>
                  <a:pt x="3066" y="5"/>
                </a:lnTo>
                <a:lnTo>
                  <a:pt x="3045" y="4"/>
                </a:lnTo>
                <a:lnTo>
                  <a:pt x="3023" y="2"/>
                </a:lnTo>
                <a:lnTo>
                  <a:pt x="3001" y="0"/>
                </a:lnTo>
                <a:lnTo>
                  <a:pt x="3001" y="0"/>
                </a:lnTo>
                <a:lnTo>
                  <a:pt x="2979" y="2"/>
                </a:lnTo>
                <a:lnTo>
                  <a:pt x="2958" y="4"/>
                </a:lnTo>
                <a:lnTo>
                  <a:pt x="2935" y="5"/>
                </a:lnTo>
                <a:lnTo>
                  <a:pt x="2915" y="10"/>
                </a:lnTo>
                <a:lnTo>
                  <a:pt x="2894" y="15"/>
                </a:lnTo>
                <a:lnTo>
                  <a:pt x="2873" y="20"/>
                </a:lnTo>
                <a:lnTo>
                  <a:pt x="2853" y="27"/>
                </a:lnTo>
                <a:lnTo>
                  <a:pt x="2834" y="35"/>
                </a:lnTo>
                <a:lnTo>
                  <a:pt x="2816" y="43"/>
                </a:lnTo>
                <a:lnTo>
                  <a:pt x="2796" y="53"/>
                </a:lnTo>
                <a:lnTo>
                  <a:pt x="2780" y="63"/>
                </a:lnTo>
                <a:lnTo>
                  <a:pt x="2762" y="74"/>
                </a:lnTo>
                <a:lnTo>
                  <a:pt x="2745" y="86"/>
                </a:lnTo>
                <a:lnTo>
                  <a:pt x="2729" y="99"/>
                </a:lnTo>
                <a:lnTo>
                  <a:pt x="2712" y="112"/>
                </a:lnTo>
                <a:lnTo>
                  <a:pt x="2698" y="127"/>
                </a:lnTo>
                <a:lnTo>
                  <a:pt x="2670" y="158"/>
                </a:lnTo>
                <a:lnTo>
                  <a:pt x="2657" y="172"/>
                </a:lnTo>
                <a:lnTo>
                  <a:pt x="2645" y="190"/>
                </a:lnTo>
                <a:lnTo>
                  <a:pt x="2634" y="207"/>
                </a:lnTo>
                <a:lnTo>
                  <a:pt x="2624" y="225"/>
                </a:lnTo>
                <a:lnTo>
                  <a:pt x="2614" y="244"/>
                </a:lnTo>
                <a:lnTo>
                  <a:pt x="2606" y="262"/>
                </a:lnTo>
                <a:lnTo>
                  <a:pt x="2598" y="282"/>
                </a:lnTo>
                <a:lnTo>
                  <a:pt x="2591" y="302"/>
                </a:lnTo>
                <a:lnTo>
                  <a:pt x="2586" y="323"/>
                </a:lnTo>
                <a:lnTo>
                  <a:pt x="2581" y="343"/>
                </a:lnTo>
                <a:lnTo>
                  <a:pt x="2577" y="364"/>
                </a:lnTo>
                <a:lnTo>
                  <a:pt x="2575" y="385"/>
                </a:lnTo>
                <a:lnTo>
                  <a:pt x="2573" y="408"/>
                </a:lnTo>
                <a:lnTo>
                  <a:pt x="2572" y="429"/>
                </a:lnTo>
                <a:lnTo>
                  <a:pt x="2572" y="775"/>
                </a:lnTo>
                <a:lnTo>
                  <a:pt x="2572" y="775"/>
                </a:lnTo>
                <a:lnTo>
                  <a:pt x="2572" y="796"/>
                </a:lnTo>
                <a:lnTo>
                  <a:pt x="2570" y="819"/>
                </a:lnTo>
                <a:lnTo>
                  <a:pt x="2567" y="840"/>
                </a:lnTo>
                <a:lnTo>
                  <a:pt x="2563" y="862"/>
                </a:lnTo>
                <a:lnTo>
                  <a:pt x="2559" y="881"/>
                </a:lnTo>
                <a:lnTo>
                  <a:pt x="2554" y="903"/>
                </a:lnTo>
                <a:lnTo>
                  <a:pt x="2547" y="922"/>
                </a:lnTo>
                <a:lnTo>
                  <a:pt x="2539" y="942"/>
                </a:lnTo>
                <a:lnTo>
                  <a:pt x="2531" y="960"/>
                </a:lnTo>
                <a:lnTo>
                  <a:pt x="2521" y="980"/>
                </a:lnTo>
                <a:lnTo>
                  <a:pt x="2511" y="998"/>
                </a:lnTo>
                <a:lnTo>
                  <a:pt x="2500" y="1014"/>
                </a:lnTo>
                <a:lnTo>
                  <a:pt x="2486" y="1032"/>
                </a:lnTo>
                <a:lnTo>
                  <a:pt x="2475" y="1047"/>
                </a:lnTo>
                <a:lnTo>
                  <a:pt x="2447" y="1078"/>
                </a:lnTo>
                <a:lnTo>
                  <a:pt x="2432" y="1093"/>
                </a:lnTo>
                <a:lnTo>
                  <a:pt x="2416" y="1106"/>
                </a:lnTo>
                <a:lnTo>
                  <a:pt x="2400" y="1119"/>
                </a:lnTo>
                <a:lnTo>
                  <a:pt x="2383" y="1130"/>
                </a:lnTo>
                <a:lnTo>
                  <a:pt x="2365" y="1142"/>
                </a:lnTo>
                <a:lnTo>
                  <a:pt x="2347" y="1152"/>
                </a:lnTo>
                <a:lnTo>
                  <a:pt x="2329" y="1161"/>
                </a:lnTo>
                <a:lnTo>
                  <a:pt x="2311" y="1170"/>
                </a:lnTo>
                <a:lnTo>
                  <a:pt x="2292" y="1178"/>
                </a:lnTo>
                <a:lnTo>
                  <a:pt x="2270" y="1184"/>
                </a:lnTo>
                <a:lnTo>
                  <a:pt x="2251" y="1191"/>
                </a:lnTo>
                <a:lnTo>
                  <a:pt x="2229" y="1194"/>
                </a:lnTo>
                <a:lnTo>
                  <a:pt x="2208" y="1199"/>
                </a:lnTo>
                <a:lnTo>
                  <a:pt x="2187" y="1201"/>
                </a:lnTo>
                <a:lnTo>
                  <a:pt x="2166" y="1202"/>
                </a:lnTo>
                <a:lnTo>
                  <a:pt x="2144" y="1204"/>
                </a:lnTo>
                <a:lnTo>
                  <a:pt x="2144" y="1204"/>
                </a:lnTo>
                <a:lnTo>
                  <a:pt x="2121" y="1202"/>
                </a:lnTo>
                <a:lnTo>
                  <a:pt x="2100" y="1201"/>
                </a:lnTo>
                <a:lnTo>
                  <a:pt x="2079" y="1199"/>
                </a:lnTo>
                <a:lnTo>
                  <a:pt x="2058" y="1194"/>
                </a:lnTo>
                <a:lnTo>
                  <a:pt x="2036" y="1191"/>
                </a:lnTo>
                <a:lnTo>
                  <a:pt x="2017" y="1184"/>
                </a:lnTo>
                <a:lnTo>
                  <a:pt x="1997" y="1178"/>
                </a:lnTo>
                <a:lnTo>
                  <a:pt x="1977" y="1170"/>
                </a:lnTo>
                <a:lnTo>
                  <a:pt x="1958" y="1161"/>
                </a:lnTo>
                <a:lnTo>
                  <a:pt x="1940" y="1152"/>
                </a:lnTo>
                <a:lnTo>
                  <a:pt x="1922" y="1142"/>
                </a:lnTo>
                <a:lnTo>
                  <a:pt x="1904" y="1130"/>
                </a:lnTo>
                <a:lnTo>
                  <a:pt x="1887" y="1119"/>
                </a:lnTo>
                <a:lnTo>
                  <a:pt x="1871" y="1106"/>
                </a:lnTo>
                <a:lnTo>
                  <a:pt x="1856" y="1093"/>
                </a:lnTo>
                <a:lnTo>
                  <a:pt x="1840" y="1078"/>
                </a:lnTo>
                <a:lnTo>
                  <a:pt x="1814" y="1047"/>
                </a:lnTo>
                <a:lnTo>
                  <a:pt x="1801" y="1032"/>
                </a:lnTo>
                <a:lnTo>
                  <a:pt x="1787" y="1014"/>
                </a:lnTo>
                <a:lnTo>
                  <a:pt x="1778" y="998"/>
                </a:lnTo>
                <a:lnTo>
                  <a:pt x="1766" y="980"/>
                </a:lnTo>
                <a:lnTo>
                  <a:pt x="1758" y="960"/>
                </a:lnTo>
                <a:lnTo>
                  <a:pt x="1748" y="942"/>
                </a:lnTo>
                <a:lnTo>
                  <a:pt x="1742" y="922"/>
                </a:lnTo>
                <a:lnTo>
                  <a:pt x="1735" y="903"/>
                </a:lnTo>
                <a:lnTo>
                  <a:pt x="1728" y="881"/>
                </a:lnTo>
                <a:lnTo>
                  <a:pt x="1724" y="862"/>
                </a:lnTo>
                <a:lnTo>
                  <a:pt x="1720" y="840"/>
                </a:lnTo>
                <a:lnTo>
                  <a:pt x="1717" y="819"/>
                </a:lnTo>
                <a:lnTo>
                  <a:pt x="1715" y="796"/>
                </a:lnTo>
                <a:lnTo>
                  <a:pt x="1715" y="775"/>
                </a:lnTo>
                <a:lnTo>
                  <a:pt x="1715" y="429"/>
                </a:lnTo>
                <a:lnTo>
                  <a:pt x="1715" y="429"/>
                </a:lnTo>
                <a:lnTo>
                  <a:pt x="1714" y="408"/>
                </a:lnTo>
                <a:lnTo>
                  <a:pt x="1712" y="385"/>
                </a:lnTo>
                <a:lnTo>
                  <a:pt x="1710" y="364"/>
                </a:lnTo>
                <a:lnTo>
                  <a:pt x="1706" y="343"/>
                </a:lnTo>
                <a:lnTo>
                  <a:pt x="1702" y="323"/>
                </a:lnTo>
                <a:lnTo>
                  <a:pt x="1696" y="302"/>
                </a:lnTo>
                <a:lnTo>
                  <a:pt x="1689" y="282"/>
                </a:lnTo>
                <a:lnTo>
                  <a:pt x="1681" y="262"/>
                </a:lnTo>
                <a:lnTo>
                  <a:pt x="1673" y="244"/>
                </a:lnTo>
                <a:lnTo>
                  <a:pt x="1663" y="225"/>
                </a:lnTo>
                <a:lnTo>
                  <a:pt x="1653" y="207"/>
                </a:lnTo>
                <a:lnTo>
                  <a:pt x="1642" y="190"/>
                </a:lnTo>
                <a:lnTo>
                  <a:pt x="1630" y="172"/>
                </a:lnTo>
                <a:lnTo>
                  <a:pt x="1617" y="158"/>
                </a:lnTo>
                <a:lnTo>
                  <a:pt x="1589" y="127"/>
                </a:lnTo>
                <a:lnTo>
                  <a:pt x="1558" y="99"/>
                </a:lnTo>
                <a:lnTo>
                  <a:pt x="1543" y="86"/>
                </a:lnTo>
                <a:lnTo>
                  <a:pt x="1525" y="74"/>
                </a:lnTo>
                <a:lnTo>
                  <a:pt x="1509" y="63"/>
                </a:lnTo>
                <a:lnTo>
                  <a:pt x="1491" y="53"/>
                </a:lnTo>
                <a:lnTo>
                  <a:pt x="1471" y="43"/>
                </a:lnTo>
                <a:lnTo>
                  <a:pt x="1453" y="35"/>
                </a:lnTo>
                <a:lnTo>
                  <a:pt x="1434" y="27"/>
                </a:lnTo>
                <a:lnTo>
                  <a:pt x="1414" y="20"/>
                </a:lnTo>
                <a:lnTo>
                  <a:pt x="1393" y="15"/>
                </a:lnTo>
                <a:lnTo>
                  <a:pt x="1373" y="10"/>
                </a:lnTo>
                <a:lnTo>
                  <a:pt x="1352" y="5"/>
                </a:lnTo>
                <a:lnTo>
                  <a:pt x="1331" y="4"/>
                </a:lnTo>
                <a:lnTo>
                  <a:pt x="1308" y="2"/>
                </a:lnTo>
                <a:lnTo>
                  <a:pt x="1286" y="0"/>
                </a:lnTo>
                <a:lnTo>
                  <a:pt x="1286" y="0"/>
                </a:lnTo>
                <a:lnTo>
                  <a:pt x="1264" y="2"/>
                </a:lnTo>
                <a:lnTo>
                  <a:pt x="1242" y="4"/>
                </a:lnTo>
                <a:lnTo>
                  <a:pt x="1221" y="5"/>
                </a:lnTo>
                <a:lnTo>
                  <a:pt x="1200" y="10"/>
                </a:lnTo>
                <a:lnTo>
                  <a:pt x="1178" y="15"/>
                </a:lnTo>
                <a:lnTo>
                  <a:pt x="1159" y="20"/>
                </a:lnTo>
                <a:lnTo>
                  <a:pt x="1139" y="27"/>
                </a:lnTo>
                <a:lnTo>
                  <a:pt x="1119" y="35"/>
                </a:lnTo>
                <a:lnTo>
                  <a:pt x="1100" y="43"/>
                </a:lnTo>
                <a:lnTo>
                  <a:pt x="1082" y="53"/>
                </a:lnTo>
                <a:lnTo>
                  <a:pt x="1064" y="63"/>
                </a:lnTo>
                <a:lnTo>
                  <a:pt x="1047" y="74"/>
                </a:lnTo>
                <a:lnTo>
                  <a:pt x="1029" y="86"/>
                </a:lnTo>
                <a:lnTo>
                  <a:pt x="1013" y="99"/>
                </a:lnTo>
                <a:lnTo>
                  <a:pt x="984" y="127"/>
                </a:lnTo>
                <a:lnTo>
                  <a:pt x="956" y="158"/>
                </a:lnTo>
                <a:lnTo>
                  <a:pt x="943" y="172"/>
                </a:lnTo>
                <a:lnTo>
                  <a:pt x="931" y="190"/>
                </a:lnTo>
                <a:lnTo>
                  <a:pt x="920" y="207"/>
                </a:lnTo>
                <a:lnTo>
                  <a:pt x="910" y="225"/>
                </a:lnTo>
                <a:lnTo>
                  <a:pt x="900" y="244"/>
                </a:lnTo>
                <a:lnTo>
                  <a:pt x="892" y="262"/>
                </a:lnTo>
                <a:lnTo>
                  <a:pt x="884" y="282"/>
                </a:lnTo>
                <a:lnTo>
                  <a:pt x="877" y="302"/>
                </a:lnTo>
                <a:lnTo>
                  <a:pt x="871" y="323"/>
                </a:lnTo>
                <a:lnTo>
                  <a:pt x="866" y="343"/>
                </a:lnTo>
                <a:lnTo>
                  <a:pt x="862" y="364"/>
                </a:lnTo>
                <a:lnTo>
                  <a:pt x="859" y="385"/>
                </a:lnTo>
                <a:lnTo>
                  <a:pt x="858" y="408"/>
                </a:lnTo>
                <a:lnTo>
                  <a:pt x="858" y="429"/>
                </a:lnTo>
                <a:lnTo>
                  <a:pt x="858" y="775"/>
                </a:lnTo>
                <a:lnTo>
                  <a:pt x="858" y="775"/>
                </a:lnTo>
                <a:lnTo>
                  <a:pt x="858" y="796"/>
                </a:lnTo>
                <a:lnTo>
                  <a:pt x="856" y="819"/>
                </a:lnTo>
                <a:lnTo>
                  <a:pt x="853" y="840"/>
                </a:lnTo>
                <a:lnTo>
                  <a:pt x="849" y="862"/>
                </a:lnTo>
                <a:lnTo>
                  <a:pt x="844" y="881"/>
                </a:lnTo>
                <a:lnTo>
                  <a:pt x="838" y="903"/>
                </a:lnTo>
                <a:lnTo>
                  <a:pt x="831" y="922"/>
                </a:lnTo>
                <a:lnTo>
                  <a:pt x="823" y="942"/>
                </a:lnTo>
                <a:lnTo>
                  <a:pt x="815" y="960"/>
                </a:lnTo>
                <a:lnTo>
                  <a:pt x="805" y="980"/>
                </a:lnTo>
                <a:lnTo>
                  <a:pt x="795" y="998"/>
                </a:lnTo>
                <a:lnTo>
                  <a:pt x="784" y="1014"/>
                </a:lnTo>
                <a:lnTo>
                  <a:pt x="772" y="1032"/>
                </a:lnTo>
                <a:lnTo>
                  <a:pt x="759" y="1047"/>
                </a:lnTo>
                <a:lnTo>
                  <a:pt x="746" y="1063"/>
                </a:lnTo>
                <a:lnTo>
                  <a:pt x="731" y="1078"/>
                </a:lnTo>
                <a:lnTo>
                  <a:pt x="702" y="1106"/>
                </a:lnTo>
                <a:lnTo>
                  <a:pt x="686" y="1119"/>
                </a:lnTo>
                <a:lnTo>
                  <a:pt x="669" y="1130"/>
                </a:lnTo>
                <a:lnTo>
                  <a:pt x="651" y="1142"/>
                </a:lnTo>
                <a:lnTo>
                  <a:pt x="633" y="1152"/>
                </a:lnTo>
                <a:lnTo>
                  <a:pt x="615" y="1161"/>
                </a:lnTo>
                <a:lnTo>
                  <a:pt x="596" y="1170"/>
                </a:lnTo>
                <a:lnTo>
                  <a:pt x="576" y="1178"/>
                </a:lnTo>
                <a:lnTo>
                  <a:pt x="556" y="1184"/>
                </a:lnTo>
                <a:lnTo>
                  <a:pt x="537" y="1191"/>
                </a:lnTo>
                <a:lnTo>
                  <a:pt x="515" y="1194"/>
                </a:lnTo>
                <a:lnTo>
                  <a:pt x="494" y="1199"/>
                </a:lnTo>
                <a:lnTo>
                  <a:pt x="473" y="1201"/>
                </a:lnTo>
                <a:lnTo>
                  <a:pt x="452" y="1202"/>
                </a:lnTo>
                <a:lnTo>
                  <a:pt x="429" y="1204"/>
                </a:lnTo>
                <a:lnTo>
                  <a:pt x="429" y="1204"/>
                </a:lnTo>
                <a:lnTo>
                  <a:pt x="407" y="1202"/>
                </a:lnTo>
                <a:lnTo>
                  <a:pt x="384" y="1201"/>
                </a:lnTo>
                <a:lnTo>
                  <a:pt x="363" y="1199"/>
                </a:lnTo>
                <a:lnTo>
                  <a:pt x="342" y="1194"/>
                </a:lnTo>
                <a:lnTo>
                  <a:pt x="322" y="1191"/>
                </a:lnTo>
                <a:lnTo>
                  <a:pt x="301" y="1184"/>
                </a:lnTo>
                <a:lnTo>
                  <a:pt x="281" y="1178"/>
                </a:lnTo>
                <a:lnTo>
                  <a:pt x="262" y="1170"/>
                </a:lnTo>
                <a:lnTo>
                  <a:pt x="244" y="1161"/>
                </a:lnTo>
                <a:lnTo>
                  <a:pt x="224" y="1152"/>
                </a:lnTo>
                <a:lnTo>
                  <a:pt x="206" y="1142"/>
                </a:lnTo>
                <a:lnTo>
                  <a:pt x="190" y="1130"/>
                </a:lnTo>
                <a:lnTo>
                  <a:pt x="173" y="1119"/>
                </a:lnTo>
                <a:lnTo>
                  <a:pt x="157" y="1106"/>
                </a:lnTo>
                <a:lnTo>
                  <a:pt x="126" y="1078"/>
                </a:lnTo>
                <a:lnTo>
                  <a:pt x="98" y="1047"/>
                </a:lnTo>
                <a:lnTo>
                  <a:pt x="85" y="1032"/>
                </a:lnTo>
                <a:lnTo>
                  <a:pt x="73" y="1014"/>
                </a:lnTo>
                <a:lnTo>
                  <a:pt x="62" y="998"/>
                </a:lnTo>
                <a:lnTo>
                  <a:pt x="52" y="980"/>
                </a:lnTo>
                <a:lnTo>
                  <a:pt x="42" y="960"/>
                </a:lnTo>
                <a:lnTo>
                  <a:pt x="34" y="942"/>
                </a:lnTo>
                <a:lnTo>
                  <a:pt x="26" y="922"/>
                </a:lnTo>
                <a:lnTo>
                  <a:pt x="19" y="903"/>
                </a:lnTo>
                <a:lnTo>
                  <a:pt x="14" y="881"/>
                </a:lnTo>
                <a:lnTo>
                  <a:pt x="9" y="862"/>
                </a:lnTo>
                <a:lnTo>
                  <a:pt x="5" y="840"/>
                </a:lnTo>
                <a:lnTo>
                  <a:pt x="3" y="819"/>
                </a:lnTo>
                <a:lnTo>
                  <a:pt x="1" y="796"/>
                </a:lnTo>
                <a:lnTo>
                  <a:pt x="0" y="775"/>
                </a:lnTo>
                <a:lnTo>
                  <a:pt x="0" y="474"/>
                </a:lnTo>
              </a:path>
            </a:pathLst>
          </a:custGeom>
          <a:noFill/>
          <a:ln w="61913">
            <a:solidFill>
              <a:srgbClr val="E5E5E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9" name="Line 148">
            <a:extLst>
              <a:ext uri="{FF2B5EF4-FFF2-40B4-BE49-F238E27FC236}">
                <a16:creationId xmlns:a16="http://schemas.microsoft.com/office/drawing/2014/main" id="{B70B70AD-162D-4290-BDCD-1AB50C0639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2763" y="1900238"/>
            <a:ext cx="0" cy="1368425"/>
          </a:xfrm>
          <a:prstGeom prst="line">
            <a:avLst/>
          </a:prstGeom>
          <a:noFill/>
          <a:ln w="11113">
            <a:solidFill>
              <a:srgbClr val="4FBA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Line 149">
            <a:extLst>
              <a:ext uri="{FF2B5EF4-FFF2-40B4-BE49-F238E27FC236}">
                <a16:creationId xmlns:a16="http://schemas.microsoft.com/office/drawing/2014/main" id="{16DE12B0-A458-4B3F-B8CE-948744748F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9275" y="3028950"/>
            <a:ext cx="0" cy="1366838"/>
          </a:xfrm>
          <a:prstGeom prst="line">
            <a:avLst/>
          </a:prstGeom>
          <a:noFill/>
          <a:ln w="11113">
            <a:solidFill>
              <a:srgbClr val="36AAB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Line 150">
            <a:extLst>
              <a:ext uri="{FF2B5EF4-FFF2-40B4-BE49-F238E27FC236}">
                <a16:creationId xmlns:a16="http://schemas.microsoft.com/office/drawing/2014/main" id="{49B25EFB-5D94-4332-A6BC-3BC6EF310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6913" y="1965325"/>
            <a:ext cx="0" cy="1366838"/>
          </a:xfrm>
          <a:prstGeom prst="line">
            <a:avLst/>
          </a:prstGeom>
          <a:noFill/>
          <a:ln w="11113">
            <a:solidFill>
              <a:srgbClr val="5268B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Line 151">
            <a:extLst>
              <a:ext uri="{FF2B5EF4-FFF2-40B4-BE49-F238E27FC236}">
                <a16:creationId xmlns:a16="http://schemas.microsoft.com/office/drawing/2014/main" id="{BE0D63A3-E2A8-429A-96FF-A7B4362F87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7238" y="3090863"/>
            <a:ext cx="0" cy="1382713"/>
          </a:xfrm>
          <a:prstGeom prst="line">
            <a:avLst/>
          </a:prstGeom>
          <a:noFill/>
          <a:ln w="11113">
            <a:solidFill>
              <a:srgbClr val="574E9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Line 152">
            <a:extLst>
              <a:ext uri="{FF2B5EF4-FFF2-40B4-BE49-F238E27FC236}">
                <a16:creationId xmlns:a16="http://schemas.microsoft.com/office/drawing/2014/main" id="{E59A1C6E-936E-447A-A3BD-47963E0DEA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0588" y="1912938"/>
            <a:ext cx="0" cy="1368425"/>
          </a:xfrm>
          <a:prstGeom prst="line">
            <a:avLst/>
          </a:prstGeom>
          <a:noFill/>
          <a:ln w="11113">
            <a:solidFill>
              <a:srgbClr val="44308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249" name="Picture 153">
            <a:extLst>
              <a:ext uri="{FF2B5EF4-FFF2-40B4-BE49-F238E27FC236}">
                <a16:creationId xmlns:a16="http://schemas.microsoft.com/office/drawing/2014/main" id="{D3C18965-09A2-4312-9562-8C23FFC6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3089275"/>
            <a:ext cx="72548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0" name="Picture 154">
            <a:extLst>
              <a:ext uri="{FF2B5EF4-FFF2-40B4-BE49-F238E27FC236}">
                <a16:creationId xmlns:a16="http://schemas.microsoft.com/office/drawing/2014/main" id="{0C45F69C-916C-45DE-B513-5D54E069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581275"/>
            <a:ext cx="7239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1" name="Picture 155">
            <a:extLst>
              <a:ext uri="{FF2B5EF4-FFF2-40B4-BE49-F238E27FC236}">
                <a16:creationId xmlns:a16="http://schemas.microsoft.com/office/drawing/2014/main" id="{F08152B5-5F95-449E-8BF3-BA44DFB1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3089275"/>
            <a:ext cx="72548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2" name="Picture 156">
            <a:extLst>
              <a:ext uri="{FF2B5EF4-FFF2-40B4-BE49-F238E27FC236}">
                <a16:creationId xmlns:a16="http://schemas.microsoft.com/office/drawing/2014/main" id="{EAE40EC8-D1F3-415D-94EC-02BE2C34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2581275"/>
            <a:ext cx="7239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3" name="Picture 157">
            <a:extLst>
              <a:ext uri="{FF2B5EF4-FFF2-40B4-BE49-F238E27FC236}">
                <a16:creationId xmlns:a16="http://schemas.microsoft.com/office/drawing/2014/main" id="{3E461286-C868-457D-8594-1DAC51109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89275"/>
            <a:ext cx="725487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Freeform 158">
            <a:extLst>
              <a:ext uri="{FF2B5EF4-FFF2-40B4-BE49-F238E27FC236}">
                <a16:creationId xmlns:a16="http://schemas.microsoft.com/office/drawing/2014/main" id="{44FE8A07-E0CA-4D88-B565-E707BCFBD4CF}"/>
              </a:ext>
            </a:extLst>
          </p:cNvPr>
          <p:cNvSpPr>
            <a:spLocks/>
          </p:cNvSpPr>
          <p:nvPr/>
        </p:nvSpPr>
        <p:spPr bwMode="auto">
          <a:xfrm>
            <a:off x="1706563" y="3303588"/>
            <a:ext cx="92075" cy="276225"/>
          </a:xfrm>
          <a:custGeom>
            <a:avLst/>
            <a:gdLst>
              <a:gd name="T0" fmla="*/ 36 w 58"/>
              <a:gd name="T1" fmla="*/ 23 h 174"/>
              <a:gd name="T2" fmla="*/ 35 w 58"/>
              <a:gd name="T3" fmla="*/ 23 h 174"/>
              <a:gd name="T4" fmla="*/ 5 w 58"/>
              <a:gd name="T5" fmla="*/ 38 h 174"/>
              <a:gd name="T6" fmla="*/ 0 w 58"/>
              <a:gd name="T7" fmla="*/ 22 h 174"/>
              <a:gd name="T8" fmla="*/ 38 w 58"/>
              <a:gd name="T9" fmla="*/ 0 h 174"/>
              <a:gd name="T10" fmla="*/ 58 w 58"/>
              <a:gd name="T11" fmla="*/ 0 h 174"/>
              <a:gd name="T12" fmla="*/ 58 w 58"/>
              <a:gd name="T13" fmla="*/ 174 h 174"/>
              <a:gd name="T14" fmla="*/ 36 w 58"/>
              <a:gd name="T15" fmla="*/ 174 h 174"/>
              <a:gd name="T16" fmla="*/ 36 w 58"/>
              <a:gd name="T17" fmla="*/ 2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" h="174">
                <a:moveTo>
                  <a:pt x="36" y="23"/>
                </a:moveTo>
                <a:lnTo>
                  <a:pt x="35" y="23"/>
                </a:lnTo>
                <a:lnTo>
                  <a:pt x="5" y="38"/>
                </a:lnTo>
                <a:lnTo>
                  <a:pt x="0" y="22"/>
                </a:lnTo>
                <a:lnTo>
                  <a:pt x="38" y="0"/>
                </a:lnTo>
                <a:lnTo>
                  <a:pt x="58" y="0"/>
                </a:lnTo>
                <a:lnTo>
                  <a:pt x="58" y="174"/>
                </a:lnTo>
                <a:lnTo>
                  <a:pt x="36" y="174"/>
                </a:lnTo>
                <a:lnTo>
                  <a:pt x="36" y="23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159">
            <a:extLst>
              <a:ext uri="{FF2B5EF4-FFF2-40B4-BE49-F238E27FC236}">
                <a16:creationId xmlns:a16="http://schemas.microsoft.com/office/drawing/2014/main" id="{1A242144-11CD-4759-AF72-E58F5F5AA7D3}"/>
              </a:ext>
            </a:extLst>
          </p:cNvPr>
          <p:cNvSpPr>
            <a:spLocks/>
          </p:cNvSpPr>
          <p:nvPr/>
        </p:nvSpPr>
        <p:spPr bwMode="auto">
          <a:xfrm>
            <a:off x="3001963" y="2771775"/>
            <a:ext cx="173037" cy="277813"/>
          </a:xfrm>
          <a:custGeom>
            <a:avLst/>
            <a:gdLst>
              <a:gd name="T0" fmla="*/ 0 w 109"/>
              <a:gd name="T1" fmla="*/ 175 h 175"/>
              <a:gd name="T2" fmla="*/ 0 w 109"/>
              <a:gd name="T3" fmla="*/ 160 h 175"/>
              <a:gd name="T4" fmla="*/ 18 w 109"/>
              <a:gd name="T5" fmla="*/ 144 h 175"/>
              <a:gd name="T6" fmla="*/ 18 w 109"/>
              <a:gd name="T7" fmla="*/ 144 h 175"/>
              <a:gd name="T8" fmla="*/ 46 w 109"/>
              <a:gd name="T9" fmla="*/ 114 h 175"/>
              <a:gd name="T10" fmla="*/ 67 w 109"/>
              <a:gd name="T11" fmla="*/ 91 h 175"/>
              <a:gd name="T12" fmla="*/ 73 w 109"/>
              <a:gd name="T13" fmla="*/ 82 h 175"/>
              <a:gd name="T14" fmla="*/ 78 w 109"/>
              <a:gd name="T15" fmla="*/ 72 h 175"/>
              <a:gd name="T16" fmla="*/ 82 w 109"/>
              <a:gd name="T17" fmla="*/ 62 h 175"/>
              <a:gd name="T18" fmla="*/ 82 w 109"/>
              <a:gd name="T19" fmla="*/ 52 h 175"/>
              <a:gd name="T20" fmla="*/ 82 w 109"/>
              <a:gd name="T21" fmla="*/ 52 h 175"/>
              <a:gd name="T22" fmla="*/ 80 w 109"/>
              <a:gd name="T23" fmla="*/ 41 h 175"/>
              <a:gd name="T24" fmla="*/ 78 w 109"/>
              <a:gd name="T25" fmla="*/ 34 h 175"/>
              <a:gd name="T26" fmla="*/ 75 w 109"/>
              <a:gd name="T27" fmla="*/ 29 h 175"/>
              <a:gd name="T28" fmla="*/ 70 w 109"/>
              <a:gd name="T29" fmla="*/ 26 h 175"/>
              <a:gd name="T30" fmla="*/ 64 w 109"/>
              <a:gd name="T31" fmla="*/ 23 h 175"/>
              <a:gd name="T32" fmla="*/ 57 w 109"/>
              <a:gd name="T33" fmla="*/ 19 h 175"/>
              <a:gd name="T34" fmla="*/ 47 w 109"/>
              <a:gd name="T35" fmla="*/ 19 h 175"/>
              <a:gd name="T36" fmla="*/ 47 w 109"/>
              <a:gd name="T37" fmla="*/ 19 h 175"/>
              <a:gd name="T38" fmla="*/ 36 w 109"/>
              <a:gd name="T39" fmla="*/ 21 h 175"/>
              <a:gd name="T40" fmla="*/ 26 w 109"/>
              <a:gd name="T41" fmla="*/ 24 h 175"/>
              <a:gd name="T42" fmla="*/ 18 w 109"/>
              <a:gd name="T43" fmla="*/ 29 h 175"/>
              <a:gd name="T44" fmla="*/ 11 w 109"/>
              <a:gd name="T45" fmla="*/ 34 h 175"/>
              <a:gd name="T46" fmla="*/ 3 w 109"/>
              <a:gd name="T47" fmla="*/ 18 h 175"/>
              <a:gd name="T48" fmla="*/ 3 w 109"/>
              <a:gd name="T49" fmla="*/ 18 h 175"/>
              <a:gd name="T50" fmla="*/ 13 w 109"/>
              <a:gd name="T51" fmla="*/ 10 h 175"/>
              <a:gd name="T52" fmla="*/ 24 w 109"/>
              <a:gd name="T53" fmla="*/ 5 h 175"/>
              <a:gd name="T54" fmla="*/ 37 w 109"/>
              <a:gd name="T55" fmla="*/ 1 h 175"/>
              <a:gd name="T56" fmla="*/ 52 w 109"/>
              <a:gd name="T57" fmla="*/ 0 h 175"/>
              <a:gd name="T58" fmla="*/ 52 w 109"/>
              <a:gd name="T59" fmla="*/ 0 h 175"/>
              <a:gd name="T60" fmla="*/ 65 w 109"/>
              <a:gd name="T61" fmla="*/ 1 h 175"/>
              <a:gd name="T62" fmla="*/ 77 w 109"/>
              <a:gd name="T63" fmla="*/ 5 h 175"/>
              <a:gd name="T64" fmla="*/ 85 w 109"/>
              <a:gd name="T65" fmla="*/ 10 h 175"/>
              <a:gd name="T66" fmla="*/ 93 w 109"/>
              <a:gd name="T67" fmla="*/ 16 h 175"/>
              <a:gd name="T68" fmla="*/ 98 w 109"/>
              <a:gd name="T69" fmla="*/ 23 h 175"/>
              <a:gd name="T70" fmla="*/ 103 w 109"/>
              <a:gd name="T71" fmla="*/ 33 h 175"/>
              <a:gd name="T72" fmla="*/ 104 w 109"/>
              <a:gd name="T73" fmla="*/ 41 h 175"/>
              <a:gd name="T74" fmla="*/ 104 w 109"/>
              <a:gd name="T75" fmla="*/ 51 h 175"/>
              <a:gd name="T76" fmla="*/ 104 w 109"/>
              <a:gd name="T77" fmla="*/ 51 h 175"/>
              <a:gd name="T78" fmla="*/ 104 w 109"/>
              <a:gd name="T79" fmla="*/ 62 h 175"/>
              <a:gd name="T80" fmla="*/ 101 w 109"/>
              <a:gd name="T81" fmla="*/ 73 h 175"/>
              <a:gd name="T82" fmla="*/ 96 w 109"/>
              <a:gd name="T83" fmla="*/ 83 h 175"/>
              <a:gd name="T84" fmla="*/ 90 w 109"/>
              <a:gd name="T85" fmla="*/ 95 h 175"/>
              <a:gd name="T86" fmla="*/ 80 w 109"/>
              <a:gd name="T87" fmla="*/ 106 h 175"/>
              <a:gd name="T88" fmla="*/ 70 w 109"/>
              <a:gd name="T89" fmla="*/ 118 h 175"/>
              <a:gd name="T90" fmla="*/ 46 w 109"/>
              <a:gd name="T91" fmla="*/ 142 h 175"/>
              <a:gd name="T92" fmla="*/ 32 w 109"/>
              <a:gd name="T93" fmla="*/ 155 h 175"/>
              <a:gd name="T94" fmla="*/ 32 w 109"/>
              <a:gd name="T95" fmla="*/ 155 h 175"/>
              <a:gd name="T96" fmla="*/ 109 w 109"/>
              <a:gd name="T97" fmla="*/ 155 h 175"/>
              <a:gd name="T98" fmla="*/ 109 w 109"/>
              <a:gd name="T99" fmla="*/ 175 h 175"/>
              <a:gd name="T100" fmla="*/ 0 w 109"/>
              <a:gd name="T101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9" h="175">
                <a:moveTo>
                  <a:pt x="0" y="175"/>
                </a:moveTo>
                <a:lnTo>
                  <a:pt x="0" y="160"/>
                </a:lnTo>
                <a:lnTo>
                  <a:pt x="18" y="144"/>
                </a:lnTo>
                <a:lnTo>
                  <a:pt x="18" y="144"/>
                </a:lnTo>
                <a:lnTo>
                  <a:pt x="46" y="114"/>
                </a:lnTo>
                <a:lnTo>
                  <a:pt x="67" y="91"/>
                </a:lnTo>
                <a:lnTo>
                  <a:pt x="73" y="82"/>
                </a:lnTo>
                <a:lnTo>
                  <a:pt x="78" y="72"/>
                </a:lnTo>
                <a:lnTo>
                  <a:pt x="82" y="62"/>
                </a:lnTo>
                <a:lnTo>
                  <a:pt x="82" y="52"/>
                </a:lnTo>
                <a:lnTo>
                  <a:pt x="82" y="52"/>
                </a:lnTo>
                <a:lnTo>
                  <a:pt x="80" y="41"/>
                </a:lnTo>
                <a:lnTo>
                  <a:pt x="78" y="34"/>
                </a:lnTo>
                <a:lnTo>
                  <a:pt x="75" y="29"/>
                </a:lnTo>
                <a:lnTo>
                  <a:pt x="70" y="26"/>
                </a:lnTo>
                <a:lnTo>
                  <a:pt x="64" y="23"/>
                </a:lnTo>
                <a:lnTo>
                  <a:pt x="57" y="19"/>
                </a:lnTo>
                <a:lnTo>
                  <a:pt x="47" y="19"/>
                </a:lnTo>
                <a:lnTo>
                  <a:pt x="47" y="19"/>
                </a:lnTo>
                <a:lnTo>
                  <a:pt x="36" y="21"/>
                </a:lnTo>
                <a:lnTo>
                  <a:pt x="26" y="24"/>
                </a:lnTo>
                <a:lnTo>
                  <a:pt x="18" y="29"/>
                </a:lnTo>
                <a:lnTo>
                  <a:pt x="11" y="34"/>
                </a:lnTo>
                <a:lnTo>
                  <a:pt x="3" y="18"/>
                </a:lnTo>
                <a:lnTo>
                  <a:pt x="3" y="18"/>
                </a:lnTo>
                <a:lnTo>
                  <a:pt x="13" y="10"/>
                </a:lnTo>
                <a:lnTo>
                  <a:pt x="24" y="5"/>
                </a:lnTo>
                <a:lnTo>
                  <a:pt x="37" y="1"/>
                </a:lnTo>
                <a:lnTo>
                  <a:pt x="52" y="0"/>
                </a:lnTo>
                <a:lnTo>
                  <a:pt x="52" y="0"/>
                </a:lnTo>
                <a:lnTo>
                  <a:pt x="65" y="1"/>
                </a:lnTo>
                <a:lnTo>
                  <a:pt x="77" y="5"/>
                </a:lnTo>
                <a:lnTo>
                  <a:pt x="85" y="10"/>
                </a:lnTo>
                <a:lnTo>
                  <a:pt x="93" y="16"/>
                </a:lnTo>
                <a:lnTo>
                  <a:pt x="98" y="23"/>
                </a:lnTo>
                <a:lnTo>
                  <a:pt x="103" y="33"/>
                </a:lnTo>
                <a:lnTo>
                  <a:pt x="104" y="41"/>
                </a:lnTo>
                <a:lnTo>
                  <a:pt x="104" y="51"/>
                </a:lnTo>
                <a:lnTo>
                  <a:pt x="104" y="51"/>
                </a:lnTo>
                <a:lnTo>
                  <a:pt x="104" y="62"/>
                </a:lnTo>
                <a:lnTo>
                  <a:pt x="101" y="73"/>
                </a:lnTo>
                <a:lnTo>
                  <a:pt x="96" y="83"/>
                </a:lnTo>
                <a:lnTo>
                  <a:pt x="90" y="95"/>
                </a:lnTo>
                <a:lnTo>
                  <a:pt x="80" y="106"/>
                </a:lnTo>
                <a:lnTo>
                  <a:pt x="70" y="118"/>
                </a:lnTo>
                <a:lnTo>
                  <a:pt x="46" y="142"/>
                </a:lnTo>
                <a:lnTo>
                  <a:pt x="32" y="155"/>
                </a:lnTo>
                <a:lnTo>
                  <a:pt x="32" y="155"/>
                </a:lnTo>
                <a:lnTo>
                  <a:pt x="109" y="155"/>
                </a:lnTo>
                <a:lnTo>
                  <a:pt x="109" y="175"/>
                </a:lnTo>
                <a:lnTo>
                  <a:pt x="0" y="175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160">
            <a:extLst>
              <a:ext uri="{FF2B5EF4-FFF2-40B4-BE49-F238E27FC236}">
                <a16:creationId xmlns:a16="http://schemas.microsoft.com/office/drawing/2014/main" id="{DC7AE2F1-260C-42E7-8B66-5141D8464111}"/>
              </a:ext>
            </a:extLst>
          </p:cNvPr>
          <p:cNvSpPr>
            <a:spLocks/>
          </p:cNvSpPr>
          <p:nvPr/>
        </p:nvSpPr>
        <p:spPr bwMode="auto">
          <a:xfrm>
            <a:off x="4389438" y="3278188"/>
            <a:ext cx="171450" cy="284163"/>
          </a:xfrm>
          <a:custGeom>
            <a:avLst/>
            <a:gdLst>
              <a:gd name="T0" fmla="*/ 6 w 108"/>
              <a:gd name="T1" fmla="*/ 147 h 179"/>
              <a:gd name="T2" fmla="*/ 23 w 108"/>
              <a:gd name="T3" fmla="*/ 156 h 179"/>
              <a:gd name="T4" fmla="*/ 46 w 108"/>
              <a:gd name="T5" fmla="*/ 159 h 179"/>
              <a:gd name="T6" fmla="*/ 56 w 108"/>
              <a:gd name="T7" fmla="*/ 159 h 179"/>
              <a:gd name="T8" fmla="*/ 70 w 108"/>
              <a:gd name="T9" fmla="*/ 152 h 179"/>
              <a:gd name="T10" fmla="*/ 80 w 108"/>
              <a:gd name="T11" fmla="*/ 143 h 179"/>
              <a:gd name="T12" fmla="*/ 83 w 108"/>
              <a:gd name="T13" fmla="*/ 131 h 179"/>
              <a:gd name="T14" fmla="*/ 83 w 108"/>
              <a:gd name="T15" fmla="*/ 126 h 179"/>
              <a:gd name="T16" fmla="*/ 80 w 108"/>
              <a:gd name="T17" fmla="*/ 110 h 179"/>
              <a:gd name="T18" fmla="*/ 70 w 108"/>
              <a:gd name="T19" fmla="*/ 100 h 179"/>
              <a:gd name="T20" fmla="*/ 56 w 108"/>
              <a:gd name="T21" fmla="*/ 93 h 179"/>
              <a:gd name="T22" fmla="*/ 39 w 108"/>
              <a:gd name="T23" fmla="*/ 92 h 179"/>
              <a:gd name="T24" fmla="*/ 26 w 108"/>
              <a:gd name="T25" fmla="*/ 74 h 179"/>
              <a:gd name="T26" fmla="*/ 39 w 108"/>
              <a:gd name="T27" fmla="*/ 74 h 179"/>
              <a:gd name="T28" fmla="*/ 59 w 108"/>
              <a:gd name="T29" fmla="*/ 69 h 179"/>
              <a:gd name="T30" fmla="*/ 70 w 108"/>
              <a:gd name="T31" fmla="*/ 62 h 179"/>
              <a:gd name="T32" fmla="*/ 77 w 108"/>
              <a:gd name="T33" fmla="*/ 51 h 179"/>
              <a:gd name="T34" fmla="*/ 79 w 108"/>
              <a:gd name="T35" fmla="*/ 44 h 179"/>
              <a:gd name="T36" fmla="*/ 74 w 108"/>
              <a:gd name="T37" fmla="*/ 30 h 179"/>
              <a:gd name="T38" fmla="*/ 67 w 108"/>
              <a:gd name="T39" fmla="*/ 23 h 179"/>
              <a:gd name="T40" fmla="*/ 56 w 108"/>
              <a:gd name="T41" fmla="*/ 18 h 179"/>
              <a:gd name="T42" fmla="*/ 47 w 108"/>
              <a:gd name="T43" fmla="*/ 18 h 179"/>
              <a:gd name="T44" fmla="*/ 28 w 108"/>
              <a:gd name="T45" fmla="*/ 21 h 179"/>
              <a:gd name="T46" fmla="*/ 13 w 108"/>
              <a:gd name="T47" fmla="*/ 30 h 179"/>
              <a:gd name="T48" fmla="*/ 6 w 108"/>
              <a:gd name="T49" fmla="*/ 13 h 179"/>
              <a:gd name="T50" fmla="*/ 26 w 108"/>
              <a:gd name="T51" fmla="*/ 3 h 179"/>
              <a:gd name="T52" fmla="*/ 52 w 108"/>
              <a:gd name="T53" fmla="*/ 0 h 179"/>
              <a:gd name="T54" fmla="*/ 64 w 108"/>
              <a:gd name="T55" fmla="*/ 0 h 179"/>
              <a:gd name="T56" fmla="*/ 83 w 108"/>
              <a:gd name="T57" fmla="*/ 7 h 179"/>
              <a:gd name="T58" fmla="*/ 95 w 108"/>
              <a:gd name="T59" fmla="*/ 18 h 179"/>
              <a:gd name="T60" fmla="*/ 101 w 108"/>
              <a:gd name="T61" fmla="*/ 33 h 179"/>
              <a:gd name="T62" fmla="*/ 101 w 108"/>
              <a:gd name="T63" fmla="*/ 41 h 179"/>
              <a:gd name="T64" fmla="*/ 100 w 108"/>
              <a:gd name="T65" fmla="*/ 54 h 179"/>
              <a:gd name="T66" fmla="*/ 93 w 108"/>
              <a:gd name="T67" fmla="*/ 64 h 179"/>
              <a:gd name="T68" fmla="*/ 83 w 108"/>
              <a:gd name="T69" fmla="*/ 74 h 179"/>
              <a:gd name="T70" fmla="*/ 70 w 108"/>
              <a:gd name="T71" fmla="*/ 82 h 179"/>
              <a:gd name="T72" fmla="*/ 70 w 108"/>
              <a:gd name="T73" fmla="*/ 82 h 179"/>
              <a:gd name="T74" fmla="*/ 85 w 108"/>
              <a:gd name="T75" fmla="*/ 87 h 179"/>
              <a:gd name="T76" fmla="*/ 97 w 108"/>
              <a:gd name="T77" fmla="*/ 97 h 179"/>
              <a:gd name="T78" fmla="*/ 105 w 108"/>
              <a:gd name="T79" fmla="*/ 110 h 179"/>
              <a:gd name="T80" fmla="*/ 108 w 108"/>
              <a:gd name="T81" fmla="*/ 126 h 179"/>
              <a:gd name="T82" fmla="*/ 108 w 108"/>
              <a:gd name="T83" fmla="*/ 136 h 179"/>
              <a:gd name="T84" fmla="*/ 100 w 108"/>
              <a:gd name="T85" fmla="*/ 154 h 179"/>
              <a:gd name="T86" fmla="*/ 83 w 108"/>
              <a:gd name="T87" fmla="*/ 169 h 179"/>
              <a:gd name="T88" fmla="*/ 60 w 108"/>
              <a:gd name="T89" fmla="*/ 177 h 179"/>
              <a:gd name="T90" fmla="*/ 46 w 108"/>
              <a:gd name="T91" fmla="*/ 179 h 179"/>
              <a:gd name="T92" fmla="*/ 18 w 108"/>
              <a:gd name="T93" fmla="*/ 174 h 179"/>
              <a:gd name="T94" fmla="*/ 0 w 108"/>
              <a:gd name="T95" fmla="*/ 16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" h="179">
                <a:moveTo>
                  <a:pt x="6" y="147"/>
                </a:moveTo>
                <a:lnTo>
                  <a:pt x="6" y="147"/>
                </a:lnTo>
                <a:lnTo>
                  <a:pt x="13" y="152"/>
                </a:lnTo>
                <a:lnTo>
                  <a:pt x="23" y="156"/>
                </a:lnTo>
                <a:lnTo>
                  <a:pt x="33" y="157"/>
                </a:lnTo>
                <a:lnTo>
                  <a:pt x="46" y="159"/>
                </a:lnTo>
                <a:lnTo>
                  <a:pt x="46" y="159"/>
                </a:lnTo>
                <a:lnTo>
                  <a:pt x="56" y="159"/>
                </a:lnTo>
                <a:lnTo>
                  <a:pt x="64" y="156"/>
                </a:lnTo>
                <a:lnTo>
                  <a:pt x="70" y="152"/>
                </a:lnTo>
                <a:lnTo>
                  <a:pt x="75" y="147"/>
                </a:lnTo>
                <a:lnTo>
                  <a:pt x="80" y="143"/>
                </a:lnTo>
                <a:lnTo>
                  <a:pt x="82" y="136"/>
                </a:lnTo>
                <a:lnTo>
                  <a:pt x="83" y="131"/>
                </a:lnTo>
                <a:lnTo>
                  <a:pt x="83" y="126"/>
                </a:lnTo>
                <a:lnTo>
                  <a:pt x="83" y="126"/>
                </a:lnTo>
                <a:lnTo>
                  <a:pt x="83" y="116"/>
                </a:lnTo>
                <a:lnTo>
                  <a:pt x="80" y="110"/>
                </a:lnTo>
                <a:lnTo>
                  <a:pt x="75" y="103"/>
                </a:lnTo>
                <a:lnTo>
                  <a:pt x="70" y="100"/>
                </a:lnTo>
                <a:lnTo>
                  <a:pt x="64" y="95"/>
                </a:lnTo>
                <a:lnTo>
                  <a:pt x="56" y="93"/>
                </a:lnTo>
                <a:lnTo>
                  <a:pt x="47" y="92"/>
                </a:lnTo>
                <a:lnTo>
                  <a:pt x="39" y="92"/>
                </a:lnTo>
                <a:lnTo>
                  <a:pt x="26" y="92"/>
                </a:lnTo>
                <a:lnTo>
                  <a:pt x="26" y="74"/>
                </a:lnTo>
                <a:lnTo>
                  <a:pt x="39" y="74"/>
                </a:lnTo>
                <a:lnTo>
                  <a:pt x="39" y="74"/>
                </a:lnTo>
                <a:lnTo>
                  <a:pt x="52" y="72"/>
                </a:lnTo>
                <a:lnTo>
                  <a:pt x="59" y="69"/>
                </a:lnTo>
                <a:lnTo>
                  <a:pt x="65" y="67"/>
                </a:lnTo>
                <a:lnTo>
                  <a:pt x="70" y="62"/>
                </a:lnTo>
                <a:lnTo>
                  <a:pt x="74" y="57"/>
                </a:lnTo>
                <a:lnTo>
                  <a:pt x="77" y="51"/>
                </a:lnTo>
                <a:lnTo>
                  <a:pt x="79" y="44"/>
                </a:lnTo>
                <a:lnTo>
                  <a:pt x="79" y="44"/>
                </a:lnTo>
                <a:lnTo>
                  <a:pt x="77" y="34"/>
                </a:lnTo>
                <a:lnTo>
                  <a:pt x="74" y="30"/>
                </a:lnTo>
                <a:lnTo>
                  <a:pt x="70" y="26"/>
                </a:lnTo>
                <a:lnTo>
                  <a:pt x="67" y="23"/>
                </a:lnTo>
                <a:lnTo>
                  <a:pt x="62" y="20"/>
                </a:lnTo>
                <a:lnTo>
                  <a:pt x="56" y="18"/>
                </a:lnTo>
                <a:lnTo>
                  <a:pt x="47" y="18"/>
                </a:lnTo>
                <a:lnTo>
                  <a:pt x="47" y="18"/>
                </a:lnTo>
                <a:lnTo>
                  <a:pt x="38" y="20"/>
                </a:lnTo>
                <a:lnTo>
                  <a:pt x="28" y="21"/>
                </a:lnTo>
                <a:lnTo>
                  <a:pt x="20" y="26"/>
                </a:lnTo>
                <a:lnTo>
                  <a:pt x="13" y="30"/>
                </a:lnTo>
                <a:lnTo>
                  <a:pt x="6" y="13"/>
                </a:lnTo>
                <a:lnTo>
                  <a:pt x="6" y="13"/>
                </a:lnTo>
                <a:lnTo>
                  <a:pt x="15" y="8"/>
                </a:lnTo>
                <a:lnTo>
                  <a:pt x="26" y="3"/>
                </a:lnTo>
                <a:lnTo>
                  <a:pt x="39" y="0"/>
                </a:lnTo>
                <a:lnTo>
                  <a:pt x="52" y="0"/>
                </a:lnTo>
                <a:lnTo>
                  <a:pt x="52" y="0"/>
                </a:lnTo>
                <a:lnTo>
                  <a:pt x="64" y="0"/>
                </a:lnTo>
                <a:lnTo>
                  <a:pt x="74" y="3"/>
                </a:lnTo>
                <a:lnTo>
                  <a:pt x="83" y="7"/>
                </a:lnTo>
                <a:lnTo>
                  <a:pt x="90" y="12"/>
                </a:lnTo>
                <a:lnTo>
                  <a:pt x="95" y="18"/>
                </a:lnTo>
                <a:lnTo>
                  <a:pt x="98" y="25"/>
                </a:lnTo>
                <a:lnTo>
                  <a:pt x="101" y="33"/>
                </a:lnTo>
                <a:lnTo>
                  <a:pt x="101" y="41"/>
                </a:lnTo>
                <a:lnTo>
                  <a:pt x="101" y="41"/>
                </a:lnTo>
                <a:lnTo>
                  <a:pt x="101" y="48"/>
                </a:lnTo>
                <a:lnTo>
                  <a:pt x="100" y="54"/>
                </a:lnTo>
                <a:lnTo>
                  <a:pt x="97" y="59"/>
                </a:lnTo>
                <a:lnTo>
                  <a:pt x="93" y="64"/>
                </a:lnTo>
                <a:lnTo>
                  <a:pt x="88" y="69"/>
                </a:lnTo>
                <a:lnTo>
                  <a:pt x="83" y="74"/>
                </a:lnTo>
                <a:lnTo>
                  <a:pt x="77" y="79"/>
                </a:lnTo>
                <a:lnTo>
                  <a:pt x="70" y="82"/>
                </a:lnTo>
                <a:lnTo>
                  <a:pt x="70" y="82"/>
                </a:lnTo>
                <a:lnTo>
                  <a:pt x="70" y="82"/>
                </a:lnTo>
                <a:lnTo>
                  <a:pt x="77" y="84"/>
                </a:lnTo>
                <a:lnTo>
                  <a:pt x="85" y="87"/>
                </a:lnTo>
                <a:lnTo>
                  <a:pt x="92" y="92"/>
                </a:lnTo>
                <a:lnTo>
                  <a:pt x="97" y="97"/>
                </a:lnTo>
                <a:lnTo>
                  <a:pt x="101" y="103"/>
                </a:lnTo>
                <a:lnTo>
                  <a:pt x="105" y="110"/>
                </a:lnTo>
                <a:lnTo>
                  <a:pt x="108" y="118"/>
                </a:lnTo>
                <a:lnTo>
                  <a:pt x="108" y="126"/>
                </a:lnTo>
                <a:lnTo>
                  <a:pt x="108" y="126"/>
                </a:lnTo>
                <a:lnTo>
                  <a:pt x="108" y="136"/>
                </a:lnTo>
                <a:lnTo>
                  <a:pt x="105" y="146"/>
                </a:lnTo>
                <a:lnTo>
                  <a:pt x="100" y="154"/>
                </a:lnTo>
                <a:lnTo>
                  <a:pt x="92" y="162"/>
                </a:lnTo>
                <a:lnTo>
                  <a:pt x="83" y="169"/>
                </a:lnTo>
                <a:lnTo>
                  <a:pt x="72" y="174"/>
                </a:lnTo>
                <a:lnTo>
                  <a:pt x="60" y="177"/>
                </a:lnTo>
                <a:lnTo>
                  <a:pt x="46" y="179"/>
                </a:lnTo>
                <a:lnTo>
                  <a:pt x="46" y="179"/>
                </a:lnTo>
                <a:lnTo>
                  <a:pt x="31" y="177"/>
                </a:lnTo>
                <a:lnTo>
                  <a:pt x="18" y="174"/>
                </a:lnTo>
                <a:lnTo>
                  <a:pt x="8" y="170"/>
                </a:lnTo>
                <a:lnTo>
                  <a:pt x="0" y="165"/>
                </a:lnTo>
                <a:lnTo>
                  <a:pt x="6" y="147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Freeform 161">
            <a:extLst>
              <a:ext uri="{FF2B5EF4-FFF2-40B4-BE49-F238E27FC236}">
                <a16:creationId xmlns:a16="http://schemas.microsoft.com/office/drawing/2014/main" id="{E22E1F3F-F760-4C9A-94D5-CB6F72F962EB}"/>
              </a:ext>
            </a:extLst>
          </p:cNvPr>
          <p:cNvSpPr>
            <a:spLocks noEditPoints="1"/>
          </p:cNvSpPr>
          <p:nvPr/>
        </p:nvSpPr>
        <p:spPr bwMode="auto">
          <a:xfrm>
            <a:off x="5686425" y="2776538"/>
            <a:ext cx="200025" cy="273050"/>
          </a:xfrm>
          <a:custGeom>
            <a:avLst/>
            <a:gdLst>
              <a:gd name="T0" fmla="*/ 78 w 126"/>
              <a:gd name="T1" fmla="*/ 172 h 172"/>
              <a:gd name="T2" fmla="*/ 78 w 126"/>
              <a:gd name="T3" fmla="*/ 125 h 172"/>
              <a:gd name="T4" fmla="*/ 0 w 126"/>
              <a:gd name="T5" fmla="*/ 125 h 172"/>
              <a:gd name="T6" fmla="*/ 0 w 126"/>
              <a:gd name="T7" fmla="*/ 110 h 172"/>
              <a:gd name="T8" fmla="*/ 77 w 126"/>
              <a:gd name="T9" fmla="*/ 0 h 172"/>
              <a:gd name="T10" fmla="*/ 101 w 126"/>
              <a:gd name="T11" fmla="*/ 0 h 172"/>
              <a:gd name="T12" fmla="*/ 101 w 126"/>
              <a:gd name="T13" fmla="*/ 106 h 172"/>
              <a:gd name="T14" fmla="*/ 126 w 126"/>
              <a:gd name="T15" fmla="*/ 106 h 172"/>
              <a:gd name="T16" fmla="*/ 126 w 126"/>
              <a:gd name="T17" fmla="*/ 125 h 172"/>
              <a:gd name="T18" fmla="*/ 101 w 126"/>
              <a:gd name="T19" fmla="*/ 125 h 172"/>
              <a:gd name="T20" fmla="*/ 101 w 126"/>
              <a:gd name="T21" fmla="*/ 172 h 172"/>
              <a:gd name="T22" fmla="*/ 78 w 126"/>
              <a:gd name="T23" fmla="*/ 172 h 172"/>
              <a:gd name="T24" fmla="*/ 78 w 126"/>
              <a:gd name="T25" fmla="*/ 106 h 172"/>
              <a:gd name="T26" fmla="*/ 78 w 126"/>
              <a:gd name="T27" fmla="*/ 49 h 172"/>
              <a:gd name="T28" fmla="*/ 78 w 126"/>
              <a:gd name="T29" fmla="*/ 49 h 172"/>
              <a:gd name="T30" fmla="*/ 80 w 126"/>
              <a:gd name="T31" fmla="*/ 23 h 172"/>
              <a:gd name="T32" fmla="*/ 78 w 126"/>
              <a:gd name="T33" fmla="*/ 23 h 172"/>
              <a:gd name="T34" fmla="*/ 78 w 126"/>
              <a:gd name="T35" fmla="*/ 23 h 172"/>
              <a:gd name="T36" fmla="*/ 65 w 126"/>
              <a:gd name="T37" fmla="*/ 48 h 172"/>
              <a:gd name="T38" fmla="*/ 23 w 126"/>
              <a:gd name="T39" fmla="*/ 106 h 172"/>
              <a:gd name="T40" fmla="*/ 23 w 126"/>
              <a:gd name="T41" fmla="*/ 106 h 172"/>
              <a:gd name="T42" fmla="*/ 78 w 126"/>
              <a:gd name="T43" fmla="*/ 10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6" h="172">
                <a:moveTo>
                  <a:pt x="78" y="172"/>
                </a:moveTo>
                <a:lnTo>
                  <a:pt x="78" y="125"/>
                </a:lnTo>
                <a:lnTo>
                  <a:pt x="0" y="125"/>
                </a:lnTo>
                <a:lnTo>
                  <a:pt x="0" y="110"/>
                </a:lnTo>
                <a:lnTo>
                  <a:pt x="77" y="0"/>
                </a:lnTo>
                <a:lnTo>
                  <a:pt x="101" y="0"/>
                </a:lnTo>
                <a:lnTo>
                  <a:pt x="101" y="106"/>
                </a:lnTo>
                <a:lnTo>
                  <a:pt x="126" y="106"/>
                </a:lnTo>
                <a:lnTo>
                  <a:pt x="126" y="125"/>
                </a:lnTo>
                <a:lnTo>
                  <a:pt x="101" y="125"/>
                </a:lnTo>
                <a:lnTo>
                  <a:pt x="101" y="172"/>
                </a:lnTo>
                <a:lnTo>
                  <a:pt x="78" y="172"/>
                </a:lnTo>
                <a:close/>
                <a:moveTo>
                  <a:pt x="78" y="106"/>
                </a:moveTo>
                <a:lnTo>
                  <a:pt x="78" y="49"/>
                </a:lnTo>
                <a:lnTo>
                  <a:pt x="78" y="49"/>
                </a:lnTo>
                <a:lnTo>
                  <a:pt x="80" y="23"/>
                </a:lnTo>
                <a:lnTo>
                  <a:pt x="78" y="23"/>
                </a:lnTo>
                <a:lnTo>
                  <a:pt x="78" y="23"/>
                </a:lnTo>
                <a:lnTo>
                  <a:pt x="65" y="48"/>
                </a:lnTo>
                <a:lnTo>
                  <a:pt x="23" y="106"/>
                </a:lnTo>
                <a:lnTo>
                  <a:pt x="23" y="106"/>
                </a:lnTo>
                <a:lnTo>
                  <a:pt x="78" y="106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162">
            <a:extLst>
              <a:ext uri="{FF2B5EF4-FFF2-40B4-BE49-F238E27FC236}">
                <a16:creationId xmlns:a16="http://schemas.microsoft.com/office/drawing/2014/main" id="{C86FA9B7-09E0-492F-8C97-ABA0B25BC4DD}"/>
              </a:ext>
            </a:extLst>
          </p:cNvPr>
          <p:cNvSpPr>
            <a:spLocks/>
          </p:cNvSpPr>
          <p:nvPr/>
        </p:nvSpPr>
        <p:spPr bwMode="auto">
          <a:xfrm>
            <a:off x="7086600" y="3281363"/>
            <a:ext cx="169862" cy="280988"/>
          </a:xfrm>
          <a:custGeom>
            <a:avLst/>
            <a:gdLst>
              <a:gd name="T0" fmla="*/ 103 w 107"/>
              <a:gd name="T1" fmla="*/ 19 h 177"/>
              <a:gd name="T2" fmla="*/ 38 w 107"/>
              <a:gd name="T3" fmla="*/ 19 h 177"/>
              <a:gd name="T4" fmla="*/ 31 w 107"/>
              <a:gd name="T5" fmla="*/ 64 h 177"/>
              <a:gd name="T6" fmla="*/ 31 w 107"/>
              <a:gd name="T7" fmla="*/ 64 h 177"/>
              <a:gd name="T8" fmla="*/ 46 w 107"/>
              <a:gd name="T9" fmla="*/ 64 h 177"/>
              <a:gd name="T10" fmla="*/ 46 w 107"/>
              <a:gd name="T11" fmla="*/ 64 h 177"/>
              <a:gd name="T12" fmla="*/ 56 w 107"/>
              <a:gd name="T13" fmla="*/ 64 h 177"/>
              <a:gd name="T14" fmla="*/ 66 w 107"/>
              <a:gd name="T15" fmla="*/ 65 h 177"/>
              <a:gd name="T16" fmla="*/ 74 w 107"/>
              <a:gd name="T17" fmla="*/ 69 h 177"/>
              <a:gd name="T18" fmla="*/ 82 w 107"/>
              <a:gd name="T19" fmla="*/ 72 h 177"/>
              <a:gd name="T20" fmla="*/ 82 w 107"/>
              <a:gd name="T21" fmla="*/ 72 h 177"/>
              <a:gd name="T22" fmla="*/ 92 w 107"/>
              <a:gd name="T23" fmla="*/ 80 h 177"/>
              <a:gd name="T24" fmla="*/ 100 w 107"/>
              <a:gd name="T25" fmla="*/ 90 h 177"/>
              <a:gd name="T26" fmla="*/ 105 w 107"/>
              <a:gd name="T27" fmla="*/ 101 h 177"/>
              <a:gd name="T28" fmla="*/ 107 w 107"/>
              <a:gd name="T29" fmla="*/ 109 h 177"/>
              <a:gd name="T30" fmla="*/ 107 w 107"/>
              <a:gd name="T31" fmla="*/ 118 h 177"/>
              <a:gd name="T32" fmla="*/ 107 w 107"/>
              <a:gd name="T33" fmla="*/ 118 h 177"/>
              <a:gd name="T34" fmla="*/ 107 w 107"/>
              <a:gd name="T35" fmla="*/ 129 h 177"/>
              <a:gd name="T36" fmla="*/ 103 w 107"/>
              <a:gd name="T37" fmla="*/ 141 h 177"/>
              <a:gd name="T38" fmla="*/ 97 w 107"/>
              <a:gd name="T39" fmla="*/ 150 h 177"/>
              <a:gd name="T40" fmla="*/ 89 w 107"/>
              <a:gd name="T41" fmla="*/ 159 h 177"/>
              <a:gd name="T42" fmla="*/ 81 w 107"/>
              <a:gd name="T43" fmla="*/ 167 h 177"/>
              <a:gd name="T44" fmla="*/ 69 w 107"/>
              <a:gd name="T45" fmla="*/ 172 h 177"/>
              <a:gd name="T46" fmla="*/ 56 w 107"/>
              <a:gd name="T47" fmla="*/ 175 h 177"/>
              <a:gd name="T48" fmla="*/ 43 w 107"/>
              <a:gd name="T49" fmla="*/ 177 h 177"/>
              <a:gd name="T50" fmla="*/ 43 w 107"/>
              <a:gd name="T51" fmla="*/ 177 h 177"/>
              <a:gd name="T52" fmla="*/ 30 w 107"/>
              <a:gd name="T53" fmla="*/ 175 h 177"/>
              <a:gd name="T54" fmla="*/ 18 w 107"/>
              <a:gd name="T55" fmla="*/ 173 h 177"/>
              <a:gd name="T56" fmla="*/ 8 w 107"/>
              <a:gd name="T57" fmla="*/ 168 h 177"/>
              <a:gd name="T58" fmla="*/ 0 w 107"/>
              <a:gd name="T59" fmla="*/ 165 h 177"/>
              <a:gd name="T60" fmla="*/ 7 w 107"/>
              <a:gd name="T61" fmla="*/ 147 h 177"/>
              <a:gd name="T62" fmla="*/ 7 w 107"/>
              <a:gd name="T63" fmla="*/ 147 h 177"/>
              <a:gd name="T64" fmla="*/ 13 w 107"/>
              <a:gd name="T65" fmla="*/ 150 h 177"/>
              <a:gd name="T66" fmla="*/ 22 w 107"/>
              <a:gd name="T67" fmla="*/ 154 h 177"/>
              <a:gd name="T68" fmla="*/ 31 w 107"/>
              <a:gd name="T69" fmla="*/ 155 h 177"/>
              <a:gd name="T70" fmla="*/ 43 w 107"/>
              <a:gd name="T71" fmla="*/ 157 h 177"/>
              <a:gd name="T72" fmla="*/ 43 w 107"/>
              <a:gd name="T73" fmla="*/ 157 h 177"/>
              <a:gd name="T74" fmla="*/ 51 w 107"/>
              <a:gd name="T75" fmla="*/ 157 h 177"/>
              <a:gd name="T76" fmla="*/ 59 w 107"/>
              <a:gd name="T77" fmla="*/ 154 h 177"/>
              <a:gd name="T78" fmla="*/ 66 w 107"/>
              <a:gd name="T79" fmla="*/ 152 h 177"/>
              <a:gd name="T80" fmla="*/ 72 w 107"/>
              <a:gd name="T81" fmla="*/ 147 h 177"/>
              <a:gd name="T82" fmla="*/ 77 w 107"/>
              <a:gd name="T83" fmla="*/ 142 h 177"/>
              <a:gd name="T84" fmla="*/ 81 w 107"/>
              <a:gd name="T85" fmla="*/ 136 h 177"/>
              <a:gd name="T86" fmla="*/ 82 w 107"/>
              <a:gd name="T87" fmla="*/ 127 h 177"/>
              <a:gd name="T88" fmla="*/ 84 w 107"/>
              <a:gd name="T89" fmla="*/ 119 h 177"/>
              <a:gd name="T90" fmla="*/ 84 w 107"/>
              <a:gd name="T91" fmla="*/ 119 h 177"/>
              <a:gd name="T92" fmla="*/ 84 w 107"/>
              <a:gd name="T93" fmla="*/ 111 h 177"/>
              <a:gd name="T94" fmla="*/ 81 w 107"/>
              <a:gd name="T95" fmla="*/ 105 h 177"/>
              <a:gd name="T96" fmla="*/ 77 w 107"/>
              <a:gd name="T97" fmla="*/ 98 h 177"/>
              <a:gd name="T98" fmla="*/ 72 w 107"/>
              <a:gd name="T99" fmla="*/ 91 h 177"/>
              <a:gd name="T100" fmla="*/ 66 w 107"/>
              <a:gd name="T101" fmla="*/ 88 h 177"/>
              <a:gd name="T102" fmla="*/ 56 w 107"/>
              <a:gd name="T103" fmla="*/ 85 h 177"/>
              <a:gd name="T104" fmla="*/ 46 w 107"/>
              <a:gd name="T105" fmla="*/ 82 h 177"/>
              <a:gd name="T106" fmla="*/ 35 w 107"/>
              <a:gd name="T107" fmla="*/ 82 h 177"/>
              <a:gd name="T108" fmla="*/ 35 w 107"/>
              <a:gd name="T109" fmla="*/ 82 h 177"/>
              <a:gd name="T110" fmla="*/ 22 w 107"/>
              <a:gd name="T111" fmla="*/ 82 h 177"/>
              <a:gd name="T112" fmla="*/ 10 w 107"/>
              <a:gd name="T113" fmla="*/ 83 h 177"/>
              <a:gd name="T114" fmla="*/ 22 w 107"/>
              <a:gd name="T115" fmla="*/ 0 h 177"/>
              <a:gd name="T116" fmla="*/ 103 w 107"/>
              <a:gd name="T117" fmla="*/ 0 h 177"/>
              <a:gd name="T118" fmla="*/ 103 w 107"/>
              <a:gd name="T119" fmla="*/ 19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7" h="177">
                <a:moveTo>
                  <a:pt x="103" y="19"/>
                </a:moveTo>
                <a:lnTo>
                  <a:pt x="38" y="19"/>
                </a:lnTo>
                <a:lnTo>
                  <a:pt x="31" y="64"/>
                </a:lnTo>
                <a:lnTo>
                  <a:pt x="31" y="64"/>
                </a:lnTo>
                <a:lnTo>
                  <a:pt x="46" y="64"/>
                </a:lnTo>
                <a:lnTo>
                  <a:pt x="46" y="64"/>
                </a:lnTo>
                <a:lnTo>
                  <a:pt x="56" y="64"/>
                </a:lnTo>
                <a:lnTo>
                  <a:pt x="66" y="65"/>
                </a:lnTo>
                <a:lnTo>
                  <a:pt x="74" y="69"/>
                </a:lnTo>
                <a:lnTo>
                  <a:pt x="82" y="72"/>
                </a:lnTo>
                <a:lnTo>
                  <a:pt x="82" y="72"/>
                </a:lnTo>
                <a:lnTo>
                  <a:pt x="92" y="80"/>
                </a:lnTo>
                <a:lnTo>
                  <a:pt x="100" y="90"/>
                </a:lnTo>
                <a:lnTo>
                  <a:pt x="105" y="101"/>
                </a:lnTo>
                <a:lnTo>
                  <a:pt x="107" y="109"/>
                </a:lnTo>
                <a:lnTo>
                  <a:pt x="107" y="118"/>
                </a:lnTo>
                <a:lnTo>
                  <a:pt x="107" y="118"/>
                </a:lnTo>
                <a:lnTo>
                  <a:pt x="107" y="129"/>
                </a:lnTo>
                <a:lnTo>
                  <a:pt x="103" y="141"/>
                </a:lnTo>
                <a:lnTo>
                  <a:pt x="97" y="150"/>
                </a:lnTo>
                <a:lnTo>
                  <a:pt x="89" y="159"/>
                </a:lnTo>
                <a:lnTo>
                  <a:pt x="81" y="167"/>
                </a:lnTo>
                <a:lnTo>
                  <a:pt x="69" y="172"/>
                </a:lnTo>
                <a:lnTo>
                  <a:pt x="56" y="175"/>
                </a:lnTo>
                <a:lnTo>
                  <a:pt x="43" y="177"/>
                </a:lnTo>
                <a:lnTo>
                  <a:pt x="43" y="177"/>
                </a:lnTo>
                <a:lnTo>
                  <a:pt x="30" y="175"/>
                </a:lnTo>
                <a:lnTo>
                  <a:pt x="18" y="173"/>
                </a:lnTo>
                <a:lnTo>
                  <a:pt x="8" y="168"/>
                </a:lnTo>
                <a:lnTo>
                  <a:pt x="0" y="165"/>
                </a:lnTo>
                <a:lnTo>
                  <a:pt x="7" y="147"/>
                </a:lnTo>
                <a:lnTo>
                  <a:pt x="7" y="147"/>
                </a:lnTo>
                <a:lnTo>
                  <a:pt x="13" y="150"/>
                </a:lnTo>
                <a:lnTo>
                  <a:pt x="22" y="154"/>
                </a:lnTo>
                <a:lnTo>
                  <a:pt x="31" y="155"/>
                </a:lnTo>
                <a:lnTo>
                  <a:pt x="43" y="157"/>
                </a:lnTo>
                <a:lnTo>
                  <a:pt x="43" y="157"/>
                </a:lnTo>
                <a:lnTo>
                  <a:pt x="51" y="157"/>
                </a:lnTo>
                <a:lnTo>
                  <a:pt x="59" y="154"/>
                </a:lnTo>
                <a:lnTo>
                  <a:pt x="66" y="152"/>
                </a:lnTo>
                <a:lnTo>
                  <a:pt x="72" y="147"/>
                </a:lnTo>
                <a:lnTo>
                  <a:pt x="77" y="142"/>
                </a:lnTo>
                <a:lnTo>
                  <a:pt x="81" y="136"/>
                </a:lnTo>
                <a:lnTo>
                  <a:pt x="82" y="127"/>
                </a:lnTo>
                <a:lnTo>
                  <a:pt x="84" y="119"/>
                </a:lnTo>
                <a:lnTo>
                  <a:pt x="84" y="119"/>
                </a:lnTo>
                <a:lnTo>
                  <a:pt x="84" y="111"/>
                </a:lnTo>
                <a:lnTo>
                  <a:pt x="81" y="105"/>
                </a:lnTo>
                <a:lnTo>
                  <a:pt x="77" y="98"/>
                </a:lnTo>
                <a:lnTo>
                  <a:pt x="72" y="91"/>
                </a:lnTo>
                <a:lnTo>
                  <a:pt x="66" y="88"/>
                </a:lnTo>
                <a:lnTo>
                  <a:pt x="56" y="85"/>
                </a:lnTo>
                <a:lnTo>
                  <a:pt x="46" y="82"/>
                </a:lnTo>
                <a:lnTo>
                  <a:pt x="35" y="82"/>
                </a:lnTo>
                <a:lnTo>
                  <a:pt x="35" y="82"/>
                </a:lnTo>
                <a:lnTo>
                  <a:pt x="22" y="82"/>
                </a:lnTo>
                <a:lnTo>
                  <a:pt x="10" y="83"/>
                </a:lnTo>
                <a:lnTo>
                  <a:pt x="22" y="0"/>
                </a:lnTo>
                <a:lnTo>
                  <a:pt x="103" y="0"/>
                </a:lnTo>
                <a:lnTo>
                  <a:pt x="103" y="19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228">
            <a:extLst>
              <a:ext uri="{FF2B5EF4-FFF2-40B4-BE49-F238E27FC236}">
                <a16:creationId xmlns:a16="http://schemas.microsoft.com/office/drawing/2014/main" id="{F0B1A8A2-5929-4FED-B0BE-D2B1781D7865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229">
            <a:extLst>
              <a:ext uri="{FF2B5EF4-FFF2-40B4-BE49-F238E27FC236}">
                <a16:creationId xmlns:a16="http://schemas.microsoft.com/office/drawing/2014/main" id="{D9F00A02-ACC6-4A15-8E2E-53C011D9A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180" y="115888"/>
            <a:ext cx="2949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117">
            <a:extLst>
              <a:ext uri="{FF2B5EF4-FFF2-40B4-BE49-F238E27FC236}">
                <a16:creationId xmlns:a16="http://schemas.microsoft.com/office/drawing/2014/main" id="{C7317C29-865C-447C-8034-86537408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566" y="1568115"/>
            <a:ext cx="10643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117">
            <a:extLst>
              <a:ext uri="{FF2B5EF4-FFF2-40B4-BE49-F238E27FC236}">
                <a16:creationId xmlns:a16="http://schemas.microsoft.com/office/drawing/2014/main" id="{C7317C29-865C-447C-8034-86537408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453" y="4754683"/>
            <a:ext cx="10643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117">
            <a:extLst>
              <a:ext uri="{FF2B5EF4-FFF2-40B4-BE49-F238E27FC236}">
                <a16:creationId xmlns:a16="http://schemas.microsoft.com/office/drawing/2014/main" id="{C7317C29-865C-447C-8034-865374083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77" y="1478062"/>
            <a:ext cx="8175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7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7" name="AutoShape 113">
            <a:extLst>
              <a:ext uri="{FF2B5EF4-FFF2-40B4-BE49-F238E27FC236}">
                <a16:creationId xmlns:a16="http://schemas.microsoft.com/office/drawing/2014/main" id="{B5298771-EF26-4B6B-998F-795AB2BDD6E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2" y="-1185069"/>
            <a:ext cx="10058400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36" name="AutoShape 223">
            <a:extLst>
              <a:ext uri="{FF2B5EF4-FFF2-40B4-BE49-F238E27FC236}">
                <a16:creationId xmlns:a16="http://schemas.microsoft.com/office/drawing/2014/main" id="{B968C511-E201-4D4F-8275-8A59AC5F81F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95313" y="-1228725"/>
            <a:ext cx="10117138" cy="864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E9E3204-1B27-4986-BD43-24846CA33FC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90550" y="-1233488"/>
            <a:ext cx="10137775" cy="866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D36FCF6-B113-41C8-BC4C-B92D1894A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213" y="-4763"/>
            <a:ext cx="9075738" cy="63436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CF90E15-D10C-4DEC-B877-F9C5E85CE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213" y="-4763"/>
            <a:ext cx="9075738" cy="634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AA17F8B2-5D24-4D9B-BABF-CDAC422B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25" y="-15875"/>
            <a:ext cx="9094788" cy="636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2B9E653-DB79-457C-987E-C7862C1ABCB5}"/>
              </a:ext>
            </a:extLst>
          </p:cNvPr>
          <p:cNvSpPr>
            <a:spLocks/>
          </p:cNvSpPr>
          <p:nvPr/>
        </p:nvSpPr>
        <p:spPr bwMode="auto">
          <a:xfrm>
            <a:off x="931863" y="1800225"/>
            <a:ext cx="1555750" cy="3332163"/>
          </a:xfrm>
          <a:custGeom>
            <a:avLst/>
            <a:gdLst>
              <a:gd name="T0" fmla="*/ 946 w 980"/>
              <a:gd name="T1" fmla="*/ 2099 h 2099"/>
              <a:gd name="T2" fmla="*/ 34 w 980"/>
              <a:gd name="T3" fmla="*/ 2099 h 2099"/>
              <a:gd name="T4" fmla="*/ 34 w 980"/>
              <a:gd name="T5" fmla="*/ 2099 h 2099"/>
              <a:gd name="T6" fmla="*/ 27 w 980"/>
              <a:gd name="T7" fmla="*/ 2099 h 2099"/>
              <a:gd name="T8" fmla="*/ 20 w 980"/>
              <a:gd name="T9" fmla="*/ 2097 h 2099"/>
              <a:gd name="T10" fmla="*/ 15 w 980"/>
              <a:gd name="T11" fmla="*/ 2094 h 2099"/>
              <a:gd name="T12" fmla="*/ 10 w 980"/>
              <a:gd name="T13" fmla="*/ 2090 h 2099"/>
              <a:gd name="T14" fmla="*/ 7 w 980"/>
              <a:gd name="T15" fmla="*/ 2085 h 2099"/>
              <a:gd name="T16" fmla="*/ 3 w 980"/>
              <a:gd name="T17" fmla="*/ 2078 h 2099"/>
              <a:gd name="T18" fmla="*/ 2 w 980"/>
              <a:gd name="T19" fmla="*/ 2072 h 2099"/>
              <a:gd name="T20" fmla="*/ 0 w 980"/>
              <a:gd name="T21" fmla="*/ 2065 h 2099"/>
              <a:gd name="T22" fmla="*/ 0 w 980"/>
              <a:gd name="T23" fmla="*/ 34 h 2099"/>
              <a:gd name="T24" fmla="*/ 0 w 980"/>
              <a:gd name="T25" fmla="*/ 34 h 2099"/>
              <a:gd name="T26" fmla="*/ 2 w 980"/>
              <a:gd name="T27" fmla="*/ 28 h 2099"/>
              <a:gd name="T28" fmla="*/ 3 w 980"/>
              <a:gd name="T29" fmla="*/ 21 h 2099"/>
              <a:gd name="T30" fmla="*/ 7 w 980"/>
              <a:gd name="T31" fmla="*/ 16 h 2099"/>
              <a:gd name="T32" fmla="*/ 10 w 980"/>
              <a:gd name="T33" fmla="*/ 11 h 2099"/>
              <a:gd name="T34" fmla="*/ 15 w 980"/>
              <a:gd name="T35" fmla="*/ 7 h 2099"/>
              <a:gd name="T36" fmla="*/ 20 w 980"/>
              <a:gd name="T37" fmla="*/ 4 h 2099"/>
              <a:gd name="T38" fmla="*/ 27 w 980"/>
              <a:gd name="T39" fmla="*/ 2 h 2099"/>
              <a:gd name="T40" fmla="*/ 34 w 980"/>
              <a:gd name="T41" fmla="*/ 0 h 2099"/>
              <a:gd name="T42" fmla="*/ 946 w 980"/>
              <a:gd name="T43" fmla="*/ 0 h 2099"/>
              <a:gd name="T44" fmla="*/ 946 w 980"/>
              <a:gd name="T45" fmla="*/ 0 h 2099"/>
              <a:gd name="T46" fmla="*/ 952 w 980"/>
              <a:gd name="T47" fmla="*/ 2 h 2099"/>
              <a:gd name="T48" fmla="*/ 959 w 980"/>
              <a:gd name="T49" fmla="*/ 4 h 2099"/>
              <a:gd name="T50" fmla="*/ 964 w 980"/>
              <a:gd name="T51" fmla="*/ 7 h 2099"/>
              <a:gd name="T52" fmla="*/ 969 w 980"/>
              <a:gd name="T53" fmla="*/ 11 h 2099"/>
              <a:gd name="T54" fmla="*/ 974 w 980"/>
              <a:gd name="T55" fmla="*/ 16 h 2099"/>
              <a:gd name="T56" fmla="*/ 978 w 980"/>
              <a:gd name="T57" fmla="*/ 21 h 2099"/>
              <a:gd name="T58" fmla="*/ 980 w 980"/>
              <a:gd name="T59" fmla="*/ 28 h 2099"/>
              <a:gd name="T60" fmla="*/ 980 w 980"/>
              <a:gd name="T61" fmla="*/ 34 h 2099"/>
              <a:gd name="T62" fmla="*/ 980 w 980"/>
              <a:gd name="T63" fmla="*/ 2065 h 2099"/>
              <a:gd name="T64" fmla="*/ 980 w 980"/>
              <a:gd name="T65" fmla="*/ 2065 h 2099"/>
              <a:gd name="T66" fmla="*/ 980 w 980"/>
              <a:gd name="T67" fmla="*/ 2072 h 2099"/>
              <a:gd name="T68" fmla="*/ 978 w 980"/>
              <a:gd name="T69" fmla="*/ 2078 h 2099"/>
              <a:gd name="T70" fmla="*/ 974 w 980"/>
              <a:gd name="T71" fmla="*/ 2085 h 2099"/>
              <a:gd name="T72" fmla="*/ 969 w 980"/>
              <a:gd name="T73" fmla="*/ 2090 h 2099"/>
              <a:gd name="T74" fmla="*/ 964 w 980"/>
              <a:gd name="T75" fmla="*/ 2094 h 2099"/>
              <a:gd name="T76" fmla="*/ 959 w 980"/>
              <a:gd name="T77" fmla="*/ 2097 h 2099"/>
              <a:gd name="T78" fmla="*/ 952 w 980"/>
              <a:gd name="T79" fmla="*/ 2099 h 2099"/>
              <a:gd name="T80" fmla="*/ 946 w 980"/>
              <a:gd name="T81" fmla="*/ 2099 h 2099"/>
              <a:gd name="T82" fmla="*/ 946 w 980"/>
              <a:gd name="T83" fmla="*/ 2099 h 2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0" h="2099">
                <a:moveTo>
                  <a:pt x="946" y="2099"/>
                </a:moveTo>
                <a:lnTo>
                  <a:pt x="34" y="2099"/>
                </a:lnTo>
                <a:lnTo>
                  <a:pt x="34" y="2099"/>
                </a:lnTo>
                <a:lnTo>
                  <a:pt x="27" y="2099"/>
                </a:lnTo>
                <a:lnTo>
                  <a:pt x="20" y="2097"/>
                </a:lnTo>
                <a:lnTo>
                  <a:pt x="15" y="2094"/>
                </a:lnTo>
                <a:lnTo>
                  <a:pt x="10" y="2090"/>
                </a:lnTo>
                <a:lnTo>
                  <a:pt x="7" y="2085"/>
                </a:lnTo>
                <a:lnTo>
                  <a:pt x="3" y="2078"/>
                </a:lnTo>
                <a:lnTo>
                  <a:pt x="2" y="2072"/>
                </a:lnTo>
                <a:lnTo>
                  <a:pt x="0" y="2065"/>
                </a:lnTo>
                <a:lnTo>
                  <a:pt x="0" y="34"/>
                </a:lnTo>
                <a:lnTo>
                  <a:pt x="0" y="34"/>
                </a:lnTo>
                <a:lnTo>
                  <a:pt x="2" y="28"/>
                </a:lnTo>
                <a:lnTo>
                  <a:pt x="3" y="21"/>
                </a:lnTo>
                <a:lnTo>
                  <a:pt x="7" y="16"/>
                </a:lnTo>
                <a:lnTo>
                  <a:pt x="10" y="11"/>
                </a:lnTo>
                <a:lnTo>
                  <a:pt x="15" y="7"/>
                </a:lnTo>
                <a:lnTo>
                  <a:pt x="20" y="4"/>
                </a:lnTo>
                <a:lnTo>
                  <a:pt x="27" y="2"/>
                </a:lnTo>
                <a:lnTo>
                  <a:pt x="34" y="0"/>
                </a:lnTo>
                <a:lnTo>
                  <a:pt x="946" y="0"/>
                </a:lnTo>
                <a:lnTo>
                  <a:pt x="946" y="0"/>
                </a:lnTo>
                <a:lnTo>
                  <a:pt x="952" y="2"/>
                </a:lnTo>
                <a:lnTo>
                  <a:pt x="959" y="4"/>
                </a:lnTo>
                <a:lnTo>
                  <a:pt x="964" y="7"/>
                </a:lnTo>
                <a:lnTo>
                  <a:pt x="969" y="11"/>
                </a:lnTo>
                <a:lnTo>
                  <a:pt x="974" y="16"/>
                </a:lnTo>
                <a:lnTo>
                  <a:pt x="978" y="21"/>
                </a:lnTo>
                <a:lnTo>
                  <a:pt x="980" y="28"/>
                </a:lnTo>
                <a:lnTo>
                  <a:pt x="980" y="34"/>
                </a:lnTo>
                <a:lnTo>
                  <a:pt x="980" y="2065"/>
                </a:lnTo>
                <a:lnTo>
                  <a:pt x="980" y="2065"/>
                </a:lnTo>
                <a:lnTo>
                  <a:pt x="980" y="2072"/>
                </a:lnTo>
                <a:lnTo>
                  <a:pt x="978" y="2078"/>
                </a:lnTo>
                <a:lnTo>
                  <a:pt x="974" y="2085"/>
                </a:lnTo>
                <a:lnTo>
                  <a:pt x="969" y="2090"/>
                </a:lnTo>
                <a:lnTo>
                  <a:pt x="964" y="2094"/>
                </a:lnTo>
                <a:lnTo>
                  <a:pt x="959" y="2097"/>
                </a:lnTo>
                <a:lnTo>
                  <a:pt x="952" y="2099"/>
                </a:lnTo>
                <a:lnTo>
                  <a:pt x="946" y="2099"/>
                </a:lnTo>
                <a:lnTo>
                  <a:pt x="946" y="2099"/>
                </a:lnTo>
                <a:close/>
              </a:path>
            </a:pathLst>
          </a:custGeom>
          <a:solidFill>
            <a:srgbClr val="F4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441D7DA-7037-48B0-8C44-A6D2E4F21209}"/>
              </a:ext>
            </a:extLst>
          </p:cNvPr>
          <p:cNvSpPr>
            <a:spLocks/>
          </p:cNvSpPr>
          <p:nvPr/>
        </p:nvSpPr>
        <p:spPr bwMode="auto">
          <a:xfrm>
            <a:off x="931863" y="1800225"/>
            <a:ext cx="1555750" cy="3332163"/>
          </a:xfrm>
          <a:custGeom>
            <a:avLst/>
            <a:gdLst>
              <a:gd name="T0" fmla="*/ 946 w 980"/>
              <a:gd name="T1" fmla="*/ 2099 h 2099"/>
              <a:gd name="T2" fmla="*/ 34 w 980"/>
              <a:gd name="T3" fmla="*/ 2099 h 2099"/>
              <a:gd name="T4" fmla="*/ 34 w 980"/>
              <a:gd name="T5" fmla="*/ 2099 h 2099"/>
              <a:gd name="T6" fmla="*/ 27 w 980"/>
              <a:gd name="T7" fmla="*/ 2099 h 2099"/>
              <a:gd name="T8" fmla="*/ 20 w 980"/>
              <a:gd name="T9" fmla="*/ 2097 h 2099"/>
              <a:gd name="T10" fmla="*/ 15 w 980"/>
              <a:gd name="T11" fmla="*/ 2094 h 2099"/>
              <a:gd name="T12" fmla="*/ 10 w 980"/>
              <a:gd name="T13" fmla="*/ 2090 h 2099"/>
              <a:gd name="T14" fmla="*/ 7 w 980"/>
              <a:gd name="T15" fmla="*/ 2085 h 2099"/>
              <a:gd name="T16" fmla="*/ 3 w 980"/>
              <a:gd name="T17" fmla="*/ 2078 h 2099"/>
              <a:gd name="T18" fmla="*/ 2 w 980"/>
              <a:gd name="T19" fmla="*/ 2072 h 2099"/>
              <a:gd name="T20" fmla="*/ 0 w 980"/>
              <a:gd name="T21" fmla="*/ 2065 h 2099"/>
              <a:gd name="T22" fmla="*/ 0 w 980"/>
              <a:gd name="T23" fmla="*/ 34 h 2099"/>
              <a:gd name="T24" fmla="*/ 0 w 980"/>
              <a:gd name="T25" fmla="*/ 34 h 2099"/>
              <a:gd name="T26" fmla="*/ 2 w 980"/>
              <a:gd name="T27" fmla="*/ 28 h 2099"/>
              <a:gd name="T28" fmla="*/ 3 w 980"/>
              <a:gd name="T29" fmla="*/ 21 h 2099"/>
              <a:gd name="T30" fmla="*/ 7 w 980"/>
              <a:gd name="T31" fmla="*/ 16 h 2099"/>
              <a:gd name="T32" fmla="*/ 10 w 980"/>
              <a:gd name="T33" fmla="*/ 11 h 2099"/>
              <a:gd name="T34" fmla="*/ 15 w 980"/>
              <a:gd name="T35" fmla="*/ 7 h 2099"/>
              <a:gd name="T36" fmla="*/ 20 w 980"/>
              <a:gd name="T37" fmla="*/ 4 h 2099"/>
              <a:gd name="T38" fmla="*/ 27 w 980"/>
              <a:gd name="T39" fmla="*/ 2 h 2099"/>
              <a:gd name="T40" fmla="*/ 34 w 980"/>
              <a:gd name="T41" fmla="*/ 0 h 2099"/>
              <a:gd name="T42" fmla="*/ 946 w 980"/>
              <a:gd name="T43" fmla="*/ 0 h 2099"/>
              <a:gd name="T44" fmla="*/ 946 w 980"/>
              <a:gd name="T45" fmla="*/ 0 h 2099"/>
              <a:gd name="T46" fmla="*/ 952 w 980"/>
              <a:gd name="T47" fmla="*/ 2 h 2099"/>
              <a:gd name="T48" fmla="*/ 959 w 980"/>
              <a:gd name="T49" fmla="*/ 4 h 2099"/>
              <a:gd name="T50" fmla="*/ 964 w 980"/>
              <a:gd name="T51" fmla="*/ 7 h 2099"/>
              <a:gd name="T52" fmla="*/ 969 w 980"/>
              <a:gd name="T53" fmla="*/ 11 h 2099"/>
              <a:gd name="T54" fmla="*/ 974 w 980"/>
              <a:gd name="T55" fmla="*/ 16 h 2099"/>
              <a:gd name="T56" fmla="*/ 978 w 980"/>
              <a:gd name="T57" fmla="*/ 21 h 2099"/>
              <a:gd name="T58" fmla="*/ 980 w 980"/>
              <a:gd name="T59" fmla="*/ 28 h 2099"/>
              <a:gd name="T60" fmla="*/ 980 w 980"/>
              <a:gd name="T61" fmla="*/ 34 h 2099"/>
              <a:gd name="T62" fmla="*/ 980 w 980"/>
              <a:gd name="T63" fmla="*/ 2065 h 2099"/>
              <a:gd name="T64" fmla="*/ 980 w 980"/>
              <a:gd name="T65" fmla="*/ 2065 h 2099"/>
              <a:gd name="T66" fmla="*/ 980 w 980"/>
              <a:gd name="T67" fmla="*/ 2072 h 2099"/>
              <a:gd name="T68" fmla="*/ 978 w 980"/>
              <a:gd name="T69" fmla="*/ 2078 h 2099"/>
              <a:gd name="T70" fmla="*/ 974 w 980"/>
              <a:gd name="T71" fmla="*/ 2085 h 2099"/>
              <a:gd name="T72" fmla="*/ 969 w 980"/>
              <a:gd name="T73" fmla="*/ 2090 h 2099"/>
              <a:gd name="T74" fmla="*/ 964 w 980"/>
              <a:gd name="T75" fmla="*/ 2094 h 2099"/>
              <a:gd name="T76" fmla="*/ 959 w 980"/>
              <a:gd name="T77" fmla="*/ 2097 h 2099"/>
              <a:gd name="T78" fmla="*/ 952 w 980"/>
              <a:gd name="T79" fmla="*/ 2099 h 2099"/>
              <a:gd name="T80" fmla="*/ 946 w 980"/>
              <a:gd name="T81" fmla="*/ 2099 h 2099"/>
              <a:gd name="T82" fmla="*/ 946 w 980"/>
              <a:gd name="T83" fmla="*/ 2099 h 2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0" h="2099">
                <a:moveTo>
                  <a:pt x="946" y="2099"/>
                </a:moveTo>
                <a:lnTo>
                  <a:pt x="34" y="2099"/>
                </a:lnTo>
                <a:lnTo>
                  <a:pt x="34" y="2099"/>
                </a:lnTo>
                <a:lnTo>
                  <a:pt x="27" y="2099"/>
                </a:lnTo>
                <a:lnTo>
                  <a:pt x="20" y="2097"/>
                </a:lnTo>
                <a:lnTo>
                  <a:pt x="15" y="2094"/>
                </a:lnTo>
                <a:lnTo>
                  <a:pt x="10" y="2090"/>
                </a:lnTo>
                <a:lnTo>
                  <a:pt x="7" y="2085"/>
                </a:lnTo>
                <a:lnTo>
                  <a:pt x="3" y="2078"/>
                </a:lnTo>
                <a:lnTo>
                  <a:pt x="2" y="2072"/>
                </a:lnTo>
                <a:lnTo>
                  <a:pt x="0" y="2065"/>
                </a:lnTo>
                <a:lnTo>
                  <a:pt x="0" y="34"/>
                </a:lnTo>
                <a:lnTo>
                  <a:pt x="0" y="34"/>
                </a:lnTo>
                <a:lnTo>
                  <a:pt x="2" y="28"/>
                </a:lnTo>
                <a:lnTo>
                  <a:pt x="3" y="21"/>
                </a:lnTo>
                <a:lnTo>
                  <a:pt x="7" y="16"/>
                </a:lnTo>
                <a:lnTo>
                  <a:pt x="10" y="11"/>
                </a:lnTo>
                <a:lnTo>
                  <a:pt x="15" y="7"/>
                </a:lnTo>
                <a:lnTo>
                  <a:pt x="20" y="4"/>
                </a:lnTo>
                <a:lnTo>
                  <a:pt x="27" y="2"/>
                </a:lnTo>
                <a:lnTo>
                  <a:pt x="34" y="0"/>
                </a:lnTo>
                <a:lnTo>
                  <a:pt x="946" y="0"/>
                </a:lnTo>
                <a:lnTo>
                  <a:pt x="946" y="0"/>
                </a:lnTo>
                <a:lnTo>
                  <a:pt x="952" y="2"/>
                </a:lnTo>
                <a:lnTo>
                  <a:pt x="959" y="4"/>
                </a:lnTo>
                <a:lnTo>
                  <a:pt x="964" y="7"/>
                </a:lnTo>
                <a:lnTo>
                  <a:pt x="969" y="11"/>
                </a:lnTo>
                <a:lnTo>
                  <a:pt x="974" y="16"/>
                </a:lnTo>
                <a:lnTo>
                  <a:pt x="978" y="21"/>
                </a:lnTo>
                <a:lnTo>
                  <a:pt x="980" y="28"/>
                </a:lnTo>
                <a:lnTo>
                  <a:pt x="980" y="34"/>
                </a:lnTo>
                <a:lnTo>
                  <a:pt x="980" y="2065"/>
                </a:lnTo>
                <a:lnTo>
                  <a:pt x="980" y="2065"/>
                </a:lnTo>
                <a:lnTo>
                  <a:pt x="980" y="2072"/>
                </a:lnTo>
                <a:lnTo>
                  <a:pt x="978" y="2078"/>
                </a:lnTo>
                <a:lnTo>
                  <a:pt x="974" y="2085"/>
                </a:lnTo>
                <a:lnTo>
                  <a:pt x="969" y="2090"/>
                </a:lnTo>
                <a:lnTo>
                  <a:pt x="964" y="2094"/>
                </a:lnTo>
                <a:lnTo>
                  <a:pt x="959" y="2097"/>
                </a:lnTo>
                <a:lnTo>
                  <a:pt x="952" y="2099"/>
                </a:lnTo>
                <a:lnTo>
                  <a:pt x="946" y="2099"/>
                </a:lnTo>
                <a:lnTo>
                  <a:pt x="946" y="2099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0CCB50F-BE05-45A2-BA8E-2D745F93377F}"/>
              </a:ext>
            </a:extLst>
          </p:cNvPr>
          <p:cNvSpPr>
            <a:spLocks/>
          </p:cNvSpPr>
          <p:nvPr/>
        </p:nvSpPr>
        <p:spPr bwMode="auto">
          <a:xfrm>
            <a:off x="2832100" y="1800225"/>
            <a:ext cx="1554163" cy="3332163"/>
          </a:xfrm>
          <a:custGeom>
            <a:avLst/>
            <a:gdLst>
              <a:gd name="T0" fmla="*/ 945 w 979"/>
              <a:gd name="T1" fmla="*/ 2099 h 2099"/>
              <a:gd name="T2" fmla="*/ 34 w 979"/>
              <a:gd name="T3" fmla="*/ 2099 h 2099"/>
              <a:gd name="T4" fmla="*/ 34 w 979"/>
              <a:gd name="T5" fmla="*/ 2099 h 2099"/>
              <a:gd name="T6" fmla="*/ 27 w 979"/>
              <a:gd name="T7" fmla="*/ 2099 h 2099"/>
              <a:gd name="T8" fmla="*/ 22 w 979"/>
              <a:gd name="T9" fmla="*/ 2097 h 2099"/>
              <a:gd name="T10" fmla="*/ 15 w 979"/>
              <a:gd name="T11" fmla="*/ 2094 h 2099"/>
              <a:gd name="T12" fmla="*/ 10 w 979"/>
              <a:gd name="T13" fmla="*/ 2090 h 2099"/>
              <a:gd name="T14" fmla="*/ 7 w 979"/>
              <a:gd name="T15" fmla="*/ 2085 h 2099"/>
              <a:gd name="T16" fmla="*/ 3 w 979"/>
              <a:gd name="T17" fmla="*/ 2078 h 2099"/>
              <a:gd name="T18" fmla="*/ 2 w 979"/>
              <a:gd name="T19" fmla="*/ 2072 h 2099"/>
              <a:gd name="T20" fmla="*/ 0 w 979"/>
              <a:gd name="T21" fmla="*/ 2065 h 2099"/>
              <a:gd name="T22" fmla="*/ 0 w 979"/>
              <a:gd name="T23" fmla="*/ 34 h 2099"/>
              <a:gd name="T24" fmla="*/ 0 w 979"/>
              <a:gd name="T25" fmla="*/ 34 h 2099"/>
              <a:gd name="T26" fmla="*/ 2 w 979"/>
              <a:gd name="T27" fmla="*/ 28 h 2099"/>
              <a:gd name="T28" fmla="*/ 3 w 979"/>
              <a:gd name="T29" fmla="*/ 21 h 2099"/>
              <a:gd name="T30" fmla="*/ 7 w 979"/>
              <a:gd name="T31" fmla="*/ 16 h 2099"/>
              <a:gd name="T32" fmla="*/ 10 w 979"/>
              <a:gd name="T33" fmla="*/ 11 h 2099"/>
              <a:gd name="T34" fmla="*/ 15 w 979"/>
              <a:gd name="T35" fmla="*/ 7 h 2099"/>
              <a:gd name="T36" fmla="*/ 22 w 979"/>
              <a:gd name="T37" fmla="*/ 4 h 2099"/>
              <a:gd name="T38" fmla="*/ 27 w 979"/>
              <a:gd name="T39" fmla="*/ 2 h 2099"/>
              <a:gd name="T40" fmla="*/ 34 w 979"/>
              <a:gd name="T41" fmla="*/ 0 h 2099"/>
              <a:gd name="T42" fmla="*/ 945 w 979"/>
              <a:gd name="T43" fmla="*/ 0 h 2099"/>
              <a:gd name="T44" fmla="*/ 945 w 979"/>
              <a:gd name="T45" fmla="*/ 0 h 2099"/>
              <a:gd name="T46" fmla="*/ 952 w 979"/>
              <a:gd name="T47" fmla="*/ 2 h 2099"/>
              <a:gd name="T48" fmla="*/ 959 w 979"/>
              <a:gd name="T49" fmla="*/ 4 h 2099"/>
              <a:gd name="T50" fmla="*/ 964 w 979"/>
              <a:gd name="T51" fmla="*/ 7 h 2099"/>
              <a:gd name="T52" fmla="*/ 969 w 979"/>
              <a:gd name="T53" fmla="*/ 11 h 2099"/>
              <a:gd name="T54" fmla="*/ 974 w 979"/>
              <a:gd name="T55" fmla="*/ 16 h 2099"/>
              <a:gd name="T56" fmla="*/ 978 w 979"/>
              <a:gd name="T57" fmla="*/ 21 h 2099"/>
              <a:gd name="T58" fmla="*/ 979 w 979"/>
              <a:gd name="T59" fmla="*/ 28 h 2099"/>
              <a:gd name="T60" fmla="*/ 979 w 979"/>
              <a:gd name="T61" fmla="*/ 34 h 2099"/>
              <a:gd name="T62" fmla="*/ 979 w 979"/>
              <a:gd name="T63" fmla="*/ 2065 h 2099"/>
              <a:gd name="T64" fmla="*/ 979 w 979"/>
              <a:gd name="T65" fmla="*/ 2065 h 2099"/>
              <a:gd name="T66" fmla="*/ 979 w 979"/>
              <a:gd name="T67" fmla="*/ 2072 h 2099"/>
              <a:gd name="T68" fmla="*/ 978 w 979"/>
              <a:gd name="T69" fmla="*/ 2078 h 2099"/>
              <a:gd name="T70" fmla="*/ 974 w 979"/>
              <a:gd name="T71" fmla="*/ 2085 h 2099"/>
              <a:gd name="T72" fmla="*/ 969 w 979"/>
              <a:gd name="T73" fmla="*/ 2090 h 2099"/>
              <a:gd name="T74" fmla="*/ 964 w 979"/>
              <a:gd name="T75" fmla="*/ 2094 h 2099"/>
              <a:gd name="T76" fmla="*/ 959 w 979"/>
              <a:gd name="T77" fmla="*/ 2097 h 2099"/>
              <a:gd name="T78" fmla="*/ 952 w 979"/>
              <a:gd name="T79" fmla="*/ 2099 h 2099"/>
              <a:gd name="T80" fmla="*/ 945 w 979"/>
              <a:gd name="T81" fmla="*/ 2099 h 2099"/>
              <a:gd name="T82" fmla="*/ 945 w 979"/>
              <a:gd name="T83" fmla="*/ 2099 h 2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9" h="2099">
                <a:moveTo>
                  <a:pt x="945" y="2099"/>
                </a:moveTo>
                <a:lnTo>
                  <a:pt x="34" y="2099"/>
                </a:lnTo>
                <a:lnTo>
                  <a:pt x="34" y="2099"/>
                </a:lnTo>
                <a:lnTo>
                  <a:pt x="27" y="2099"/>
                </a:lnTo>
                <a:lnTo>
                  <a:pt x="22" y="2097"/>
                </a:lnTo>
                <a:lnTo>
                  <a:pt x="15" y="2094"/>
                </a:lnTo>
                <a:lnTo>
                  <a:pt x="10" y="2090"/>
                </a:lnTo>
                <a:lnTo>
                  <a:pt x="7" y="2085"/>
                </a:lnTo>
                <a:lnTo>
                  <a:pt x="3" y="2078"/>
                </a:lnTo>
                <a:lnTo>
                  <a:pt x="2" y="2072"/>
                </a:lnTo>
                <a:lnTo>
                  <a:pt x="0" y="2065"/>
                </a:lnTo>
                <a:lnTo>
                  <a:pt x="0" y="34"/>
                </a:lnTo>
                <a:lnTo>
                  <a:pt x="0" y="34"/>
                </a:lnTo>
                <a:lnTo>
                  <a:pt x="2" y="28"/>
                </a:lnTo>
                <a:lnTo>
                  <a:pt x="3" y="21"/>
                </a:lnTo>
                <a:lnTo>
                  <a:pt x="7" y="16"/>
                </a:lnTo>
                <a:lnTo>
                  <a:pt x="10" y="11"/>
                </a:lnTo>
                <a:lnTo>
                  <a:pt x="15" y="7"/>
                </a:lnTo>
                <a:lnTo>
                  <a:pt x="22" y="4"/>
                </a:lnTo>
                <a:lnTo>
                  <a:pt x="27" y="2"/>
                </a:lnTo>
                <a:lnTo>
                  <a:pt x="34" y="0"/>
                </a:lnTo>
                <a:lnTo>
                  <a:pt x="945" y="0"/>
                </a:lnTo>
                <a:lnTo>
                  <a:pt x="945" y="0"/>
                </a:lnTo>
                <a:lnTo>
                  <a:pt x="952" y="2"/>
                </a:lnTo>
                <a:lnTo>
                  <a:pt x="959" y="4"/>
                </a:lnTo>
                <a:lnTo>
                  <a:pt x="964" y="7"/>
                </a:lnTo>
                <a:lnTo>
                  <a:pt x="969" y="11"/>
                </a:lnTo>
                <a:lnTo>
                  <a:pt x="974" y="16"/>
                </a:lnTo>
                <a:lnTo>
                  <a:pt x="978" y="21"/>
                </a:lnTo>
                <a:lnTo>
                  <a:pt x="979" y="28"/>
                </a:lnTo>
                <a:lnTo>
                  <a:pt x="979" y="34"/>
                </a:lnTo>
                <a:lnTo>
                  <a:pt x="979" y="2065"/>
                </a:lnTo>
                <a:lnTo>
                  <a:pt x="979" y="2065"/>
                </a:lnTo>
                <a:lnTo>
                  <a:pt x="979" y="2072"/>
                </a:lnTo>
                <a:lnTo>
                  <a:pt x="978" y="2078"/>
                </a:lnTo>
                <a:lnTo>
                  <a:pt x="974" y="2085"/>
                </a:lnTo>
                <a:lnTo>
                  <a:pt x="969" y="2090"/>
                </a:lnTo>
                <a:lnTo>
                  <a:pt x="964" y="2094"/>
                </a:lnTo>
                <a:lnTo>
                  <a:pt x="959" y="2097"/>
                </a:lnTo>
                <a:lnTo>
                  <a:pt x="952" y="2099"/>
                </a:lnTo>
                <a:lnTo>
                  <a:pt x="945" y="2099"/>
                </a:lnTo>
                <a:lnTo>
                  <a:pt x="945" y="2099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FF3F830-304E-4C4C-97D0-C95CDBBFDEF7}"/>
              </a:ext>
            </a:extLst>
          </p:cNvPr>
          <p:cNvSpPr>
            <a:spLocks/>
          </p:cNvSpPr>
          <p:nvPr/>
        </p:nvSpPr>
        <p:spPr bwMode="auto">
          <a:xfrm>
            <a:off x="4683125" y="1800225"/>
            <a:ext cx="1554163" cy="3332163"/>
          </a:xfrm>
          <a:custGeom>
            <a:avLst/>
            <a:gdLst>
              <a:gd name="T0" fmla="*/ 946 w 979"/>
              <a:gd name="T1" fmla="*/ 2099 h 2099"/>
              <a:gd name="T2" fmla="*/ 34 w 979"/>
              <a:gd name="T3" fmla="*/ 2099 h 2099"/>
              <a:gd name="T4" fmla="*/ 34 w 979"/>
              <a:gd name="T5" fmla="*/ 2099 h 2099"/>
              <a:gd name="T6" fmla="*/ 27 w 979"/>
              <a:gd name="T7" fmla="*/ 2099 h 2099"/>
              <a:gd name="T8" fmla="*/ 20 w 979"/>
              <a:gd name="T9" fmla="*/ 2097 h 2099"/>
              <a:gd name="T10" fmla="*/ 15 w 979"/>
              <a:gd name="T11" fmla="*/ 2094 h 2099"/>
              <a:gd name="T12" fmla="*/ 10 w 979"/>
              <a:gd name="T13" fmla="*/ 2090 h 2099"/>
              <a:gd name="T14" fmla="*/ 7 w 979"/>
              <a:gd name="T15" fmla="*/ 2085 h 2099"/>
              <a:gd name="T16" fmla="*/ 3 w 979"/>
              <a:gd name="T17" fmla="*/ 2078 h 2099"/>
              <a:gd name="T18" fmla="*/ 2 w 979"/>
              <a:gd name="T19" fmla="*/ 2072 h 2099"/>
              <a:gd name="T20" fmla="*/ 0 w 979"/>
              <a:gd name="T21" fmla="*/ 2065 h 2099"/>
              <a:gd name="T22" fmla="*/ 0 w 979"/>
              <a:gd name="T23" fmla="*/ 34 h 2099"/>
              <a:gd name="T24" fmla="*/ 0 w 979"/>
              <a:gd name="T25" fmla="*/ 34 h 2099"/>
              <a:gd name="T26" fmla="*/ 2 w 979"/>
              <a:gd name="T27" fmla="*/ 28 h 2099"/>
              <a:gd name="T28" fmla="*/ 3 w 979"/>
              <a:gd name="T29" fmla="*/ 21 h 2099"/>
              <a:gd name="T30" fmla="*/ 7 w 979"/>
              <a:gd name="T31" fmla="*/ 16 h 2099"/>
              <a:gd name="T32" fmla="*/ 10 w 979"/>
              <a:gd name="T33" fmla="*/ 11 h 2099"/>
              <a:gd name="T34" fmla="*/ 15 w 979"/>
              <a:gd name="T35" fmla="*/ 7 h 2099"/>
              <a:gd name="T36" fmla="*/ 20 w 979"/>
              <a:gd name="T37" fmla="*/ 4 h 2099"/>
              <a:gd name="T38" fmla="*/ 27 w 979"/>
              <a:gd name="T39" fmla="*/ 2 h 2099"/>
              <a:gd name="T40" fmla="*/ 34 w 979"/>
              <a:gd name="T41" fmla="*/ 0 h 2099"/>
              <a:gd name="T42" fmla="*/ 946 w 979"/>
              <a:gd name="T43" fmla="*/ 0 h 2099"/>
              <a:gd name="T44" fmla="*/ 946 w 979"/>
              <a:gd name="T45" fmla="*/ 0 h 2099"/>
              <a:gd name="T46" fmla="*/ 952 w 979"/>
              <a:gd name="T47" fmla="*/ 2 h 2099"/>
              <a:gd name="T48" fmla="*/ 959 w 979"/>
              <a:gd name="T49" fmla="*/ 4 h 2099"/>
              <a:gd name="T50" fmla="*/ 964 w 979"/>
              <a:gd name="T51" fmla="*/ 7 h 2099"/>
              <a:gd name="T52" fmla="*/ 969 w 979"/>
              <a:gd name="T53" fmla="*/ 11 h 2099"/>
              <a:gd name="T54" fmla="*/ 974 w 979"/>
              <a:gd name="T55" fmla="*/ 16 h 2099"/>
              <a:gd name="T56" fmla="*/ 976 w 979"/>
              <a:gd name="T57" fmla="*/ 21 h 2099"/>
              <a:gd name="T58" fmla="*/ 979 w 979"/>
              <a:gd name="T59" fmla="*/ 28 h 2099"/>
              <a:gd name="T60" fmla="*/ 979 w 979"/>
              <a:gd name="T61" fmla="*/ 34 h 2099"/>
              <a:gd name="T62" fmla="*/ 979 w 979"/>
              <a:gd name="T63" fmla="*/ 2065 h 2099"/>
              <a:gd name="T64" fmla="*/ 979 w 979"/>
              <a:gd name="T65" fmla="*/ 2065 h 2099"/>
              <a:gd name="T66" fmla="*/ 979 w 979"/>
              <a:gd name="T67" fmla="*/ 2072 h 2099"/>
              <a:gd name="T68" fmla="*/ 976 w 979"/>
              <a:gd name="T69" fmla="*/ 2078 h 2099"/>
              <a:gd name="T70" fmla="*/ 974 w 979"/>
              <a:gd name="T71" fmla="*/ 2085 h 2099"/>
              <a:gd name="T72" fmla="*/ 969 w 979"/>
              <a:gd name="T73" fmla="*/ 2090 h 2099"/>
              <a:gd name="T74" fmla="*/ 964 w 979"/>
              <a:gd name="T75" fmla="*/ 2094 h 2099"/>
              <a:gd name="T76" fmla="*/ 959 w 979"/>
              <a:gd name="T77" fmla="*/ 2097 h 2099"/>
              <a:gd name="T78" fmla="*/ 952 w 979"/>
              <a:gd name="T79" fmla="*/ 2099 h 2099"/>
              <a:gd name="T80" fmla="*/ 946 w 979"/>
              <a:gd name="T81" fmla="*/ 2099 h 2099"/>
              <a:gd name="T82" fmla="*/ 946 w 979"/>
              <a:gd name="T83" fmla="*/ 2099 h 2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9" h="2099">
                <a:moveTo>
                  <a:pt x="946" y="2099"/>
                </a:moveTo>
                <a:lnTo>
                  <a:pt x="34" y="2099"/>
                </a:lnTo>
                <a:lnTo>
                  <a:pt x="34" y="2099"/>
                </a:lnTo>
                <a:lnTo>
                  <a:pt x="27" y="2099"/>
                </a:lnTo>
                <a:lnTo>
                  <a:pt x="20" y="2097"/>
                </a:lnTo>
                <a:lnTo>
                  <a:pt x="15" y="2094"/>
                </a:lnTo>
                <a:lnTo>
                  <a:pt x="10" y="2090"/>
                </a:lnTo>
                <a:lnTo>
                  <a:pt x="7" y="2085"/>
                </a:lnTo>
                <a:lnTo>
                  <a:pt x="3" y="2078"/>
                </a:lnTo>
                <a:lnTo>
                  <a:pt x="2" y="2072"/>
                </a:lnTo>
                <a:lnTo>
                  <a:pt x="0" y="2065"/>
                </a:lnTo>
                <a:lnTo>
                  <a:pt x="0" y="34"/>
                </a:lnTo>
                <a:lnTo>
                  <a:pt x="0" y="34"/>
                </a:lnTo>
                <a:lnTo>
                  <a:pt x="2" y="28"/>
                </a:lnTo>
                <a:lnTo>
                  <a:pt x="3" y="21"/>
                </a:lnTo>
                <a:lnTo>
                  <a:pt x="7" y="16"/>
                </a:lnTo>
                <a:lnTo>
                  <a:pt x="10" y="11"/>
                </a:lnTo>
                <a:lnTo>
                  <a:pt x="15" y="7"/>
                </a:lnTo>
                <a:lnTo>
                  <a:pt x="20" y="4"/>
                </a:lnTo>
                <a:lnTo>
                  <a:pt x="27" y="2"/>
                </a:lnTo>
                <a:lnTo>
                  <a:pt x="34" y="0"/>
                </a:lnTo>
                <a:lnTo>
                  <a:pt x="946" y="0"/>
                </a:lnTo>
                <a:lnTo>
                  <a:pt x="946" y="0"/>
                </a:lnTo>
                <a:lnTo>
                  <a:pt x="952" y="2"/>
                </a:lnTo>
                <a:lnTo>
                  <a:pt x="959" y="4"/>
                </a:lnTo>
                <a:lnTo>
                  <a:pt x="964" y="7"/>
                </a:lnTo>
                <a:lnTo>
                  <a:pt x="969" y="11"/>
                </a:lnTo>
                <a:lnTo>
                  <a:pt x="974" y="16"/>
                </a:lnTo>
                <a:lnTo>
                  <a:pt x="976" y="21"/>
                </a:lnTo>
                <a:lnTo>
                  <a:pt x="979" y="28"/>
                </a:lnTo>
                <a:lnTo>
                  <a:pt x="979" y="34"/>
                </a:lnTo>
                <a:lnTo>
                  <a:pt x="979" y="2065"/>
                </a:lnTo>
                <a:lnTo>
                  <a:pt x="979" y="2065"/>
                </a:lnTo>
                <a:lnTo>
                  <a:pt x="979" y="2072"/>
                </a:lnTo>
                <a:lnTo>
                  <a:pt x="976" y="2078"/>
                </a:lnTo>
                <a:lnTo>
                  <a:pt x="974" y="2085"/>
                </a:lnTo>
                <a:lnTo>
                  <a:pt x="969" y="2090"/>
                </a:lnTo>
                <a:lnTo>
                  <a:pt x="964" y="2094"/>
                </a:lnTo>
                <a:lnTo>
                  <a:pt x="959" y="2097"/>
                </a:lnTo>
                <a:lnTo>
                  <a:pt x="952" y="2099"/>
                </a:lnTo>
                <a:lnTo>
                  <a:pt x="946" y="2099"/>
                </a:lnTo>
                <a:lnTo>
                  <a:pt x="946" y="2099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B2D9245-8054-490E-8151-6C23B12DD231}"/>
              </a:ext>
            </a:extLst>
          </p:cNvPr>
          <p:cNvSpPr>
            <a:spLocks/>
          </p:cNvSpPr>
          <p:nvPr/>
        </p:nvSpPr>
        <p:spPr bwMode="auto">
          <a:xfrm>
            <a:off x="6583363" y="1800225"/>
            <a:ext cx="1554163" cy="3332163"/>
          </a:xfrm>
          <a:custGeom>
            <a:avLst/>
            <a:gdLst>
              <a:gd name="T0" fmla="*/ 945 w 979"/>
              <a:gd name="T1" fmla="*/ 2099 h 2099"/>
              <a:gd name="T2" fmla="*/ 34 w 979"/>
              <a:gd name="T3" fmla="*/ 2099 h 2099"/>
              <a:gd name="T4" fmla="*/ 34 w 979"/>
              <a:gd name="T5" fmla="*/ 2099 h 2099"/>
              <a:gd name="T6" fmla="*/ 27 w 979"/>
              <a:gd name="T7" fmla="*/ 2099 h 2099"/>
              <a:gd name="T8" fmla="*/ 20 w 979"/>
              <a:gd name="T9" fmla="*/ 2097 h 2099"/>
              <a:gd name="T10" fmla="*/ 15 w 979"/>
              <a:gd name="T11" fmla="*/ 2094 h 2099"/>
              <a:gd name="T12" fmla="*/ 10 w 979"/>
              <a:gd name="T13" fmla="*/ 2090 h 2099"/>
              <a:gd name="T14" fmla="*/ 7 w 979"/>
              <a:gd name="T15" fmla="*/ 2085 h 2099"/>
              <a:gd name="T16" fmla="*/ 3 w 979"/>
              <a:gd name="T17" fmla="*/ 2078 h 2099"/>
              <a:gd name="T18" fmla="*/ 1 w 979"/>
              <a:gd name="T19" fmla="*/ 2072 h 2099"/>
              <a:gd name="T20" fmla="*/ 0 w 979"/>
              <a:gd name="T21" fmla="*/ 2065 h 2099"/>
              <a:gd name="T22" fmla="*/ 0 w 979"/>
              <a:gd name="T23" fmla="*/ 34 h 2099"/>
              <a:gd name="T24" fmla="*/ 0 w 979"/>
              <a:gd name="T25" fmla="*/ 34 h 2099"/>
              <a:gd name="T26" fmla="*/ 1 w 979"/>
              <a:gd name="T27" fmla="*/ 28 h 2099"/>
              <a:gd name="T28" fmla="*/ 3 w 979"/>
              <a:gd name="T29" fmla="*/ 21 h 2099"/>
              <a:gd name="T30" fmla="*/ 7 w 979"/>
              <a:gd name="T31" fmla="*/ 16 h 2099"/>
              <a:gd name="T32" fmla="*/ 10 w 979"/>
              <a:gd name="T33" fmla="*/ 11 h 2099"/>
              <a:gd name="T34" fmla="*/ 15 w 979"/>
              <a:gd name="T35" fmla="*/ 7 h 2099"/>
              <a:gd name="T36" fmla="*/ 20 w 979"/>
              <a:gd name="T37" fmla="*/ 4 h 2099"/>
              <a:gd name="T38" fmla="*/ 27 w 979"/>
              <a:gd name="T39" fmla="*/ 2 h 2099"/>
              <a:gd name="T40" fmla="*/ 34 w 979"/>
              <a:gd name="T41" fmla="*/ 0 h 2099"/>
              <a:gd name="T42" fmla="*/ 945 w 979"/>
              <a:gd name="T43" fmla="*/ 0 h 2099"/>
              <a:gd name="T44" fmla="*/ 945 w 979"/>
              <a:gd name="T45" fmla="*/ 0 h 2099"/>
              <a:gd name="T46" fmla="*/ 952 w 979"/>
              <a:gd name="T47" fmla="*/ 2 h 2099"/>
              <a:gd name="T48" fmla="*/ 959 w 979"/>
              <a:gd name="T49" fmla="*/ 4 h 2099"/>
              <a:gd name="T50" fmla="*/ 964 w 979"/>
              <a:gd name="T51" fmla="*/ 7 h 2099"/>
              <a:gd name="T52" fmla="*/ 969 w 979"/>
              <a:gd name="T53" fmla="*/ 11 h 2099"/>
              <a:gd name="T54" fmla="*/ 974 w 979"/>
              <a:gd name="T55" fmla="*/ 16 h 2099"/>
              <a:gd name="T56" fmla="*/ 978 w 979"/>
              <a:gd name="T57" fmla="*/ 21 h 2099"/>
              <a:gd name="T58" fmla="*/ 979 w 979"/>
              <a:gd name="T59" fmla="*/ 28 h 2099"/>
              <a:gd name="T60" fmla="*/ 979 w 979"/>
              <a:gd name="T61" fmla="*/ 34 h 2099"/>
              <a:gd name="T62" fmla="*/ 979 w 979"/>
              <a:gd name="T63" fmla="*/ 2065 h 2099"/>
              <a:gd name="T64" fmla="*/ 979 w 979"/>
              <a:gd name="T65" fmla="*/ 2065 h 2099"/>
              <a:gd name="T66" fmla="*/ 979 w 979"/>
              <a:gd name="T67" fmla="*/ 2072 h 2099"/>
              <a:gd name="T68" fmla="*/ 978 w 979"/>
              <a:gd name="T69" fmla="*/ 2078 h 2099"/>
              <a:gd name="T70" fmla="*/ 974 w 979"/>
              <a:gd name="T71" fmla="*/ 2085 h 2099"/>
              <a:gd name="T72" fmla="*/ 969 w 979"/>
              <a:gd name="T73" fmla="*/ 2090 h 2099"/>
              <a:gd name="T74" fmla="*/ 964 w 979"/>
              <a:gd name="T75" fmla="*/ 2094 h 2099"/>
              <a:gd name="T76" fmla="*/ 959 w 979"/>
              <a:gd name="T77" fmla="*/ 2097 h 2099"/>
              <a:gd name="T78" fmla="*/ 952 w 979"/>
              <a:gd name="T79" fmla="*/ 2099 h 2099"/>
              <a:gd name="T80" fmla="*/ 945 w 979"/>
              <a:gd name="T81" fmla="*/ 2099 h 2099"/>
              <a:gd name="T82" fmla="*/ 945 w 979"/>
              <a:gd name="T83" fmla="*/ 2099 h 2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79" h="2099">
                <a:moveTo>
                  <a:pt x="945" y="2099"/>
                </a:moveTo>
                <a:lnTo>
                  <a:pt x="34" y="2099"/>
                </a:lnTo>
                <a:lnTo>
                  <a:pt x="34" y="2099"/>
                </a:lnTo>
                <a:lnTo>
                  <a:pt x="27" y="2099"/>
                </a:lnTo>
                <a:lnTo>
                  <a:pt x="20" y="2097"/>
                </a:lnTo>
                <a:lnTo>
                  <a:pt x="15" y="2094"/>
                </a:lnTo>
                <a:lnTo>
                  <a:pt x="10" y="2090"/>
                </a:lnTo>
                <a:lnTo>
                  <a:pt x="7" y="2085"/>
                </a:lnTo>
                <a:lnTo>
                  <a:pt x="3" y="2078"/>
                </a:lnTo>
                <a:lnTo>
                  <a:pt x="1" y="2072"/>
                </a:lnTo>
                <a:lnTo>
                  <a:pt x="0" y="2065"/>
                </a:lnTo>
                <a:lnTo>
                  <a:pt x="0" y="34"/>
                </a:lnTo>
                <a:lnTo>
                  <a:pt x="0" y="34"/>
                </a:lnTo>
                <a:lnTo>
                  <a:pt x="1" y="28"/>
                </a:lnTo>
                <a:lnTo>
                  <a:pt x="3" y="21"/>
                </a:lnTo>
                <a:lnTo>
                  <a:pt x="7" y="16"/>
                </a:lnTo>
                <a:lnTo>
                  <a:pt x="10" y="11"/>
                </a:lnTo>
                <a:lnTo>
                  <a:pt x="15" y="7"/>
                </a:lnTo>
                <a:lnTo>
                  <a:pt x="20" y="4"/>
                </a:lnTo>
                <a:lnTo>
                  <a:pt x="27" y="2"/>
                </a:lnTo>
                <a:lnTo>
                  <a:pt x="34" y="0"/>
                </a:lnTo>
                <a:lnTo>
                  <a:pt x="945" y="0"/>
                </a:lnTo>
                <a:lnTo>
                  <a:pt x="945" y="0"/>
                </a:lnTo>
                <a:lnTo>
                  <a:pt x="952" y="2"/>
                </a:lnTo>
                <a:lnTo>
                  <a:pt x="959" y="4"/>
                </a:lnTo>
                <a:lnTo>
                  <a:pt x="964" y="7"/>
                </a:lnTo>
                <a:lnTo>
                  <a:pt x="969" y="11"/>
                </a:lnTo>
                <a:lnTo>
                  <a:pt x="974" y="16"/>
                </a:lnTo>
                <a:lnTo>
                  <a:pt x="978" y="21"/>
                </a:lnTo>
                <a:lnTo>
                  <a:pt x="979" y="28"/>
                </a:lnTo>
                <a:lnTo>
                  <a:pt x="979" y="34"/>
                </a:lnTo>
                <a:lnTo>
                  <a:pt x="979" y="2065"/>
                </a:lnTo>
                <a:lnTo>
                  <a:pt x="979" y="2065"/>
                </a:lnTo>
                <a:lnTo>
                  <a:pt x="979" y="2072"/>
                </a:lnTo>
                <a:lnTo>
                  <a:pt x="978" y="2078"/>
                </a:lnTo>
                <a:lnTo>
                  <a:pt x="974" y="2085"/>
                </a:lnTo>
                <a:lnTo>
                  <a:pt x="969" y="2090"/>
                </a:lnTo>
                <a:lnTo>
                  <a:pt x="964" y="2094"/>
                </a:lnTo>
                <a:lnTo>
                  <a:pt x="959" y="2097"/>
                </a:lnTo>
                <a:lnTo>
                  <a:pt x="952" y="2099"/>
                </a:lnTo>
                <a:lnTo>
                  <a:pt x="945" y="2099"/>
                </a:lnTo>
                <a:lnTo>
                  <a:pt x="945" y="2099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46ABA02-CAD2-4F77-A0DB-0C571F74069C}"/>
              </a:ext>
            </a:extLst>
          </p:cNvPr>
          <p:cNvSpPr>
            <a:spLocks/>
          </p:cNvSpPr>
          <p:nvPr/>
        </p:nvSpPr>
        <p:spPr bwMode="auto">
          <a:xfrm>
            <a:off x="2487613" y="2259012"/>
            <a:ext cx="0" cy="11113"/>
          </a:xfrm>
          <a:custGeom>
            <a:avLst/>
            <a:gdLst>
              <a:gd name="T0" fmla="*/ 0 h 7"/>
              <a:gd name="T1" fmla="*/ 7 h 7"/>
              <a:gd name="T2" fmla="*/ 7 h 7"/>
              <a:gd name="T3" fmla="*/ 7 h 7"/>
              <a:gd name="T4" fmla="*/ 0 h 7"/>
              <a:gd name="T5" fmla="*/ 0 h 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7">
                <a:moveTo>
                  <a:pt x="0" y="0"/>
                </a:moveTo>
                <a:lnTo>
                  <a:pt x="0" y="7"/>
                </a:lnTo>
                <a:lnTo>
                  <a:pt x="0" y="7"/>
                </a:lnTo>
                <a:lnTo>
                  <a:pt x="0" y="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AA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6DD436E-A3AA-4051-A3A3-5B641F12D2AA}"/>
              </a:ext>
            </a:extLst>
          </p:cNvPr>
          <p:cNvSpPr>
            <a:spLocks/>
          </p:cNvSpPr>
          <p:nvPr/>
        </p:nvSpPr>
        <p:spPr bwMode="auto">
          <a:xfrm>
            <a:off x="931863" y="1800225"/>
            <a:ext cx="1555750" cy="1235075"/>
          </a:xfrm>
          <a:custGeom>
            <a:avLst/>
            <a:gdLst>
              <a:gd name="T0" fmla="*/ 980 w 980"/>
              <a:gd name="T1" fmla="*/ 289 h 778"/>
              <a:gd name="T2" fmla="*/ 980 w 980"/>
              <a:gd name="T3" fmla="*/ 296 h 778"/>
              <a:gd name="T4" fmla="*/ 978 w 980"/>
              <a:gd name="T5" fmla="*/ 321 h 778"/>
              <a:gd name="T6" fmla="*/ 973 w 980"/>
              <a:gd name="T7" fmla="*/ 371 h 778"/>
              <a:gd name="T8" fmla="*/ 963 w 980"/>
              <a:gd name="T9" fmla="*/ 416 h 778"/>
              <a:gd name="T10" fmla="*/ 947 w 980"/>
              <a:gd name="T11" fmla="*/ 462 h 778"/>
              <a:gd name="T12" fmla="*/ 929 w 980"/>
              <a:gd name="T13" fmla="*/ 506 h 778"/>
              <a:gd name="T14" fmla="*/ 907 w 980"/>
              <a:gd name="T15" fmla="*/ 547 h 778"/>
              <a:gd name="T16" fmla="*/ 879 w 980"/>
              <a:gd name="T17" fmla="*/ 584 h 778"/>
              <a:gd name="T18" fmla="*/ 851 w 980"/>
              <a:gd name="T19" fmla="*/ 620 h 778"/>
              <a:gd name="T20" fmla="*/ 817 w 980"/>
              <a:gd name="T21" fmla="*/ 654 h 778"/>
              <a:gd name="T22" fmla="*/ 781 w 980"/>
              <a:gd name="T23" fmla="*/ 683 h 778"/>
              <a:gd name="T24" fmla="*/ 742 w 980"/>
              <a:gd name="T25" fmla="*/ 708 h 778"/>
              <a:gd name="T26" fmla="*/ 701 w 980"/>
              <a:gd name="T27" fmla="*/ 730 h 778"/>
              <a:gd name="T28" fmla="*/ 657 w 980"/>
              <a:gd name="T29" fmla="*/ 749 h 778"/>
              <a:gd name="T30" fmla="*/ 611 w 980"/>
              <a:gd name="T31" fmla="*/ 763 h 778"/>
              <a:gd name="T32" fmla="*/ 564 w 980"/>
              <a:gd name="T33" fmla="*/ 773 h 778"/>
              <a:gd name="T34" fmla="*/ 514 w 980"/>
              <a:gd name="T35" fmla="*/ 778 h 778"/>
              <a:gd name="T36" fmla="*/ 491 w 980"/>
              <a:gd name="T37" fmla="*/ 778 h 778"/>
              <a:gd name="T38" fmla="*/ 440 w 980"/>
              <a:gd name="T39" fmla="*/ 776 h 778"/>
              <a:gd name="T40" fmla="*/ 392 w 980"/>
              <a:gd name="T41" fmla="*/ 768 h 778"/>
              <a:gd name="T42" fmla="*/ 346 w 980"/>
              <a:gd name="T43" fmla="*/ 756 h 778"/>
              <a:gd name="T44" fmla="*/ 301 w 980"/>
              <a:gd name="T45" fmla="*/ 741 h 778"/>
              <a:gd name="T46" fmla="*/ 258 w 980"/>
              <a:gd name="T47" fmla="*/ 720 h 778"/>
              <a:gd name="T48" fmla="*/ 219 w 980"/>
              <a:gd name="T49" fmla="*/ 696 h 778"/>
              <a:gd name="T50" fmla="*/ 182 w 980"/>
              <a:gd name="T51" fmla="*/ 668 h 778"/>
              <a:gd name="T52" fmla="*/ 146 w 980"/>
              <a:gd name="T53" fmla="*/ 637 h 778"/>
              <a:gd name="T54" fmla="*/ 116 w 980"/>
              <a:gd name="T55" fmla="*/ 603 h 778"/>
              <a:gd name="T56" fmla="*/ 87 w 980"/>
              <a:gd name="T57" fmla="*/ 566 h 778"/>
              <a:gd name="T58" fmla="*/ 63 w 980"/>
              <a:gd name="T59" fmla="*/ 527 h 778"/>
              <a:gd name="T60" fmla="*/ 41 w 980"/>
              <a:gd name="T61" fmla="*/ 484 h 778"/>
              <a:gd name="T62" fmla="*/ 24 w 980"/>
              <a:gd name="T63" fmla="*/ 440 h 778"/>
              <a:gd name="T64" fmla="*/ 12 w 980"/>
              <a:gd name="T65" fmla="*/ 394 h 778"/>
              <a:gd name="T66" fmla="*/ 3 w 980"/>
              <a:gd name="T67" fmla="*/ 345 h 778"/>
              <a:gd name="T68" fmla="*/ 0 w 980"/>
              <a:gd name="T69" fmla="*/ 296 h 778"/>
              <a:gd name="T70" fmla="*/ 0 w 980"/>
              <a:gd name="T71" fmla="*/ 289 h 778"/>
              <a:gd name="T72" fmla="*/ 0 w 980"/>
              <a:gd name="T73" fmla="*/ 79 h 778"/>
              <a:gd name="T74" fmla="*/ 7 w 980"/>
              <a:gd name="T75" fmla="*/ 48 h 778"/>
              <a:gd name="T76" fmla="*/ 24 w 980"/>
              <a:gd name="T77" fmla="*/ 24 h 778"/>
              <a:gd name="T78" fmla="*/ 48 w 980"/>
              <a:gd name="T79" fmla="*/ 7 h 778"/>
              <a:gd name="T80" fmla="*/ 78 w 980"/>
              <a:gd name="T81" fmla="*/ 0 h 778"/>
              <a:gd name="T82" fmla="*/ 901 w 980"/>
              <a:gd name="T83" fmla="*/ 0 h 778"/>
              <a:gd name="T84" fmla="*/ 932 w 980"/>
              <a:gd name="T85" fmla="*/ 7 h 778"/>
              <a:gd name="T86" fmla="*/ 957 w 980"/>
              <a:gd name="T87" fmla="*/ 24 h 778"/>
              <a:gd name="T88" fmla="*/ 974 w 980"/>
              <a:gd name="T89" fmla="*/ 48 h 778"/>
              <a:gd name="T90" fmla="*/ 980 w 980"/>
              <a:gd name="T91" fmla="*/ 79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80" h="778">
                <a:moveTo>
                  <a:pt x="980" y="79"/>
                </a:moveTo>
                <a:lnTo>
                  <a:pt x="980" y="289"/>
                </a:lnTo>
                <a:lnTo>
                  <a:pt x="980" y="289"/>
                </a:lnTo>
                <a:lnTo>
                  <a:pt x="980" y="296"/>
                </a:lnTo>
                <a:lnTo>
                  <a:pt x="980" y="296"/>
                </a:lnTo>
                <a:lnTo>
                  <a:pt x="978" y="321"/>
                </a:lnTo>
                <a:lnTo>
                  <a:pt x="976" y="345"/>
                </a:lnTo>
                <a:lnTo>
                  <a:pt x="973" y="371"/>
                </a:lnTo>
                <a:lnTo>
                  <a:pt x="968" y="394"/>
                </a:lnTo>
                <a:lnTo>
                  <a:pt x="963" y="416"/>
                </a:lnTo>
                <a:lnTo>
                  <a:pt x="956" y="440"/>
                </a:lnTo>
                <a:lnTo>
                  <a:pt x="947" y="462"/>
                </a:lnTo>
                <a:lnTo>
                  <a:pt x="939" y="484"/>
                </a:lnTo>
                <a:lnTo>
                  <a:pt x="929" y="506"/>
                </a:lnTo>
                <a:lnTo>
                  <a:pt x="918" y="527"/>
                </a:lnTo>
                <a:lnTo>
                  <a:pt x="907" y="547"/>
                </a:lnTo>
                <a:lnTo>
                  <a:pt x="893" y="566"/>
                </a:lnTo>
                <a:lnTo>
                  <a:pt x="879" y="584"/>
                </a:lnTo>
                <a:lnTo>
                  <a:pt x="866" y="603"/>
                </a:lnTo>
                <a:lnTo>
                  <a:pt x="851" y="620"/>
                </a:lnTo>
                <a:lnTo>
                  <a:pt x="834" y="637"/>
                </a:lnTo>
                <a:lnTo>
                  <a:pt x="817" y="654"/>
                </a:lnTo>
                <a:lnTo>
                  <a:pt x="800" y="668"/>
                </a:lnTo>
                <a:lnTo>
                  <a:pt x="781" y="683"/>
                </a:lnTo>
                <a:lnTo>
                  <a:pt x="762" y="696"/>
                </a:lnTo>
                <a:lnTo>
                  <a:pt x="742" y="708"/>
                </a:lnTo>
                <a:lnTo>
                  <a:pt x="722" y="720"/>
                </a:lnTo>
                <a:lnTo>
                  <a:pt x="701" y="730"/>
                </a:lnTo>
                <a:lnTo>
                  <a:pt x="679" y="741"/>
                </a:lnTo>
                <a:lnTo>
                  <a:pt x="657" y="749"/>
                </a:lnTo>
                <a:lnTo>
                  <a:pt x="635" y="756"/>
                </a:lnTo>
                <a:lnTo>
                  <a:pt x="611" y="763"/>
                </a:lnTo>
                <a:lnTo>
                  <a:pt x="587" y="768"/>
                </a:lnTo>
                <a:lnTo>
                  <a:pt x="564" y="773"/>
                </a:lnTo>
                <a:lnTo>
                  <a:pt x="540" y="776"/>
                </a:lnTo>
                <a:lnTo>
                  <a:pt x="514" y="778"/>
                </a:lnTo>
                <a:lnTo>
                  <a:pt x="491" y="778"/>
                </a:lnTo>
                <a:lnTo>
                  <a:pt x="491" y="778"/>
                </a:lnTo>
                <a:lnTo>
                  <a:pt x="465" y="778"/>
                </a:lnTo>
                <a:lnTo>
                  <a:pt x="440" y="776"/>
                </a:lnTo>
                <a:lnTo>
                  <a:pt x="416" y="773"/>
                </a:lnTo>
                <a:lnTo>
                  <a:pt x="392" y="768"/>
                </a:lnTo>
                <a:lnTo>
                  <a:pt x="368" y="763"/>
                </a:lnTo>
                <a:lnTo>
                  <a:pt x="346" y="756"/>
                </a:lnTo>
                <a:lnTo>
                  <a:pt x="323" y="749"/>
                </a:lnTo>
                <a:lnTo>
                  <a:pt x="301" y="741"/>
                </a:lnTo>
                <a:lnTo>
                  <a:pt x="280" y="730"/>
                </a:lnTo>
                <a:lnTo>
                  <a:pt x="258" y="720"/>
                </a:lnTo>
                <a:lnTo>
                  <a:pt x="238" y="708"/>
                </a:lnTo>
                <a:lnTo>
                  <a:pt x="219" y="696"/>
                </a:lnTo>
                <a:lnTo>
                  <a:pt x="200" y="683"/>
                </a:lnTo>
                <a:lnTo>
                  <a:pt x="182" y="668"/>
                </a:lnTo>
                <a:lnTo>
                  <a:pt x="163" y="654"/>
                </a:lnTo>
                <a:lnTo>
                  <a:pt x="146" y="637"/>
                </a:lnTo>
                <a:lnTo>
                  <a:pt x="131" y="620"/>
                </a:lnTo>
                <a:lnTo>
                  <a:pt x="116" y="603"/>
                </a:lnTo>
                <a:lnTo>
                  <a:pt x="100" y="584"/>
                </a:lnTo>
                <a:lnTo>
                  <a:pt x="87" y="566"/>
                </a:lnTo>
                <a:lnTo>
                  <a:pt x="75" y="547"/>
                </a:lnTo>
                <a:lnTo>
                  <a:pt x="63" y="527"/>
                </a:lnTo>
                <a:lnTo>
                  <a:pt x="51" y="506"/>
                </a:lnTo>
                <a:lnTo>
                  <a:pt x="41" y="484"/>
                </a:lnTo>
                <a:lnTo>
                  <a:pt x="32" y="462"/>
                </a:lnTo>
                <a:lnTo>
                  <a:pt x="24" y="440"/>
                </a:lnTo>
                <a:lnTo>
                  <a:pt x="17" y="416"/>
                </a:lnTo>
                <a:lnTo>
                  <a:pt x="12" y="394"/>
                </a:lnTo>
                <a:lnTo>
                  <a:pt x="7" y="371"/>
                </a:lnTo>
                <a:lnTo>
                  <a:pt x="3" y="345"/>
                </a:lnTo>
                <a:lnTo>
                  <a:pt x="2" y="321"/>
                </a:lnTo>
                <a:lnTo>
                  <a:pt x="0" y="296"/>
                </a:lnTo>
                <a:lnTo>
                  <a:pt x="0" y="296"/>
                </a:lnTo>
                <a:lnTo>
                  <a:pt x="0" y="289"/>
                </a:lnTo>
                <a:lnTo>
                  <a:pt x="0" y="79"/>
                </a:lnTo>
                <a:lnTo>
                  <a:pt x="0" y="79"/>
                </a:lnTo>
                <a:lnTo>
                  <a:pt x="2" y="63"/>
                </a:lnTo>
                <a:lnTo>
                  <a:pt x="7" y="48"/>
                </a:lnTo>
                <a:lnTo>
                  <a:pt x="14" y="34"/>
                </a:lnTo>
                <a:lnTo>
                  <a:pt x="24" y="24"/>
                </a:lnTo>
                <a:lnTo>
                  <a:pt x="34" y="14"/>
                </a:lnTo>
                <a:lnTo>
                  <a:pt x="48" y="7"/>
                </a:lnTo>
                <a:lnTo>
                  <a:pt x="63" y="2"/>
                </a:lnTo>
                <a:lnTo>
                  <a:pt x="78" y="0"/>
                </a:lnTo>
                <a:lnTo>
                  <a:pt x="901" y="0"/>
                </a:lnTo>
                <a:lnTo>
                  <a:pt x="901" y="0"/>
                </a:lnTo>
                <a:lnTo>
                  <a:pt x="918" y="2"/>
                </a:lnTo>
                <a:lnTo>
                  <a:pt x="932" y="7"/>
                </a:lnTo>
                <a:lnTo>
                  <a:pt x="946" y="14"/>
                </a:lnTo>
                <a:lnTo>
                  <a:pt x="957" y="24"/>
                </a:lnTo>
                <a:lnTo>
                  <a:pt x="966" y="34"/>
                </a:lnTo>
                <a:lnTo>
                  <a:pt x="974" y="48"/>
                </a:lnTo>
                <a:lnTo>
                  <a:pt x="978" y="63"/>
                </a:lnTo>
                <a:lnTo>
                  <a:pt x="980" y="79"/>
                </a:lnTo>
                <a:lnTo>
                  <a:pt x="980" y="79"/>
                </a:lnTo>
                <a:close/>
              </a:path>
            </a:pathLst>
          </a:custGeom>
          <a:solidFill>
            <a:srgbClr val="4FB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703E9CE-1AA5-4500-8AF0-F54028B8B501}"/>
              </a:ext>
            </a:extLst>
          </p:cNvPr>
          <p:cNvSpPr>
            <a:spLocks/>
          </p:cNvSpPr>
          <p:nvPr/>
        </p:nvSpPr>
        <p:spPr bwMode="auto">
          <a:xfrm>
            <a:off x="2832100" y="1800225"/>
            <a:ext cx="1554163" cy="1235075"/>
          </a:xfrm>
          <a:custGeom>
            <a:avLst/>
            <a:gdLst>
              <a:gd name="T0" fmla="*/ 979 w 979"/>
              <a:gd name="T1" fmla="*/ 289 h 778"/>
              <a:gd name="T2" fmla="*/ 979 w 979"/>
              <a:gd name="T3" fmla="*/ 296 h 778"/>
              <a:gd name="T4" fmla="*/ 979 w 979"/>
              <a:gd name="T5" fmla="*/ 321 h 778"/>
              <a:gd name="T6" fmla="*/ 972 w 979"/>
              <a:gd name="T7" fmla="*/ 371 h 778"/>
              <a:gd name="T8" fmla="*/ 962 w 979"/>
              <a:gd name="T9" fmla="*/ 416 h 778"/>
              <a:gd name="T10" fmla="*/ 949 w 979"/>
              <a:gd name="T11" fmla="*/ 462 h 778"/>
              <a:gd name="T12" fmla="*/ 928 w 979"/>
              <a:gd name="T13" fmla="*/ 506 h 778"/>
              <a:gd name="T14" fmla="*/ 906 w 979"/>
              <a:gd name="T15" fmla="*/ 547 h 778"/>
              <a:gd name="T16" fmla="*/ 879 w 979"/>
              <a:gd name="T17" fmla="*/ 584 h 778"/>
              <a:gd name="T18" fmla="*/ 850 w 979"/>
              <a:gd name="T19" fmla="*/ 620 h 778"/>
              <a:gd name="T20" fmla="*/ 816 w 979"/>
              <a:gd name="T21" fmla="*/ 654 h 778"/>
              <a:gd name="T22" fmla="*/ 781 w 979"/>
              <a:gd name="T23" fmla="*/ 683 h 778"/>
              <a:gd name="T24" fmla="*/ 742 w 979"/>
              <a:gd name="T25" fmla="*/ 708 h 778"/>
              <a:gd name="T26" fmla="*/ 701 w 979"/>
              <a:gd name="T27" fmla="*/ 730 h 778"/>
              <a:gd name="T28" fmla="*/ 657 w 979"/>
              <a:gd name="T29" fmla="*/ 749 h 778"/>
              <a:gd name="T30" fmla="*/ 611 w 979"/>
              <a:gd name="T31" fmla="*/ 763 h 778"/>
              <a:gd name="T32" fmla="*/ 563 w 979"/>
              <a:gd name="T33" fmla="*/ 773 h 778"/>
              <a:gd name="T34" fmla="*/ 516 w 979"/>
              <a:gd name="T35" fmla="*/ 778 h 778"/>
              <a:gd name="T36" fmla="*/ 490 w 979"/>
              <a:gd name="T37" fmla="*/ 778 h 778"/>
              <a:gd name="T38" fmla="*/ 441 w 979"/>
              <a:gd name="T39" fmla="*/ 776 h 778"/>
              <a:gd name="T40" fmla="*/ 392 w 979"/>
              <a:gd name="T41" fmla="*/ 768 h 778"/>
              <a:gd name="T42" fmla="*/ 346 w 979"/>
              <a:gd name="T43" fmla="*/ 756 h 778"/>
              <a:gd name="T44" fmla="*/ 302 w 979"/>
              <a:gd name="T45" fmla="*/ 741 h 778"/>
              <a:gd name="T46" fmla="*/ 258 w 979"/>
              <a:gd name="T47" fmla="*/ 720 h 778"/>
              <a:gd name="T48" fmla="*/ 219 w 979"/>
              <a:gd name="T49" fmla="*/ 696 h 778"/>
              <a:gd name="T50" fmla="*/ 181 w 979"/>
              <a:gd name="T51" fmla="*/ 668 h 778"/>
              <a:gd name="T52" fmla="*/ 146 w 979"/>
              <a:gd name="T53" fmla="*/ 637 h 778"/>
              <a:gd name="T54" fmla="*/ 115 w 979"/>
              <a:gd name="T55" fmla="*/ 603 h 778"/>
              <a:gd name="T56" fmla="*/ 86 w 979"/>
              <a:gd name="T57" fmla="*/ 566 h 778"/>
              <a:gd name="T58" fmla="*/ 63 w 979"/>
              <a:gd name="T59" fmla="*/ 527 h 778"/>
              <a:gd name="T60" fmla="*/ 41 w 979"/>
              <a:gd name="T61" fmla="*/ 484 h 778"/>
              <a:gd name="T62" fmla="*/ 24 w 979"/>
              <a:gd name="T63" fmla="*/ 440 h 778"/>
              <a:gd name="T64" fmla="*/ 12 w 979"/>
              <a:gd name="T65" fmla="*/ 394 h 778"/>
              <a:gd name="T66" fmla="*/ 3 w 979"/>
              <a:gd name="T67" fmla="*/ 345 h 778"/>
              <a:gd name="T68" fmla="*/ 0 w 979"/>
              <a:gd name="T69" fmla="*/ 296 h 778"/>
              <a:gd name="T70" fmla="*/ 0 w 979"/>
              <a:gd name="T71" fmla="*/ 289 h 778"/>
              <a:gd name="T72" fmla="*/ 0 w 979"/>
              <a:gd name="T73" fmla="*/ 79 h 778"/>
              <a:gd name="T74" fmla="*/ 7 w 979"/>
              <a:gd name="T75" fmla="*/ 48 h 778"/>
              <a:gd name="T76" fmla="*/ 24 w 979"/>
              <a:gd name="T77" fmla="*/ 24 h 778"/>
              <a:gd name="T78" fmla="*/ 47 w 979"/>
              <a:gd name="T79" fmla="*/ 7 h 778"/>
              <a:gd name="T80" fmla="*/ 78 w 979"/>
              <a:gd name="T81" fmla="*/ 0 h 778"/>
              <a:gd name="T82" fmla="*/ 901 w 979"/>
              <a:gd name="T83" fmla="*/ 0 h 778"/>
              <a:gd name="T84" fmla="*/ 932 w 979"/>
              <a:gd name="T85" fmla="*/ 7 h 778"/>
              <a:gd name="T86" fmla="*/ 957 w 979"/>
              <a:gd name="T87" fmla="*/ 24 h 778"/>
              <a:gd name="T88" fmla="*/ 974 w 979"/>
              <a:gd name="T89" fmla="*/ 48 h 778"/>
              <a:gd name="T90" fmla="*/ 979 w 979"/>
              <a:gd name="T91" fmla="*/ 79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9" h="778">
                <a:moveTo>
                  <a:pt x="979" y="79"/>
                </a:moveTo>
                <a:lnTo>
                  <a:pt x="979" y="289"/>
                </a:lnTo>
                <a:lnTo>
                  <a:pt x="979" y="289"/>
                </a:lnTo>
                <a:lnTo>
                  <a:pt x="979" y="296"/>
                </a:lnTo>
                <a:lnTo>
                  <a:pt x="979" y="296"/>
                </a:lnTo>
                <a:lnTo>
                  <a:pt x="979" y="321"/>
                </a:lnTo>
                <a:lnTo>
                  <a:pt x="976" y="345"/>
                </a:lnTo>
                <a:lnTo>
                  <a:pt x="972" y="371"/>
                </a:lnTo>
                <a:lnTo>
                  <a:pt x="969" y="394"/>
                </a:lnTo>
                <a:lnTo>
                  <a:pt x="962" y="416"/>
                </a:lnTo>
                <a:lnTo>
                  <a:pt x="956" y="440"/>
                </a:lnTo>
                <a:lnTo>
                  <a:pt x="949" y="462"/>
                </a:lnTo>
                <a:lnTo>
                  <a:pt x="939" y="484"/>
                </a:lnTo>
                <a:lnTo>
                  <a:pt x="928" y="506"/>
                </a:lnTo>
                <a:lnTo>
                  <a:pt x="918" y="527"/>
                </a:lnTo>
                <a:lnTo>
                  <a:pt x="906" y="547"/>
                </a:lnTo>
                <a:lnTo>
                  <a:pt x="893" y="566"/>
                </a:lnTo>
                <a:lnTo>
                  <a:pt x="879" y="584"/>
                </a:lnTo>
                <a:lnTo>
                  <a:pt x="866" y="603"/>
                </a:lnTo>
                <a:lnTo>
                  <a:pt x="850" y="620"/>
                </a:lnTo>
                <a:lnTo>
                  <a:pt x="833" y="637"/>
                </a:lnTo>
                <a:lnTo>
                  <a:pt x="816" y="654"/>
                </a:lnTo>
                <a:lnTo>
                  <a:pt x="799" y="668"/>
                </a:lnTo>
                <a:lnTo>
                  <a:pt x="781" y="683"/>
                </a:lnTo>
                <a:lnTo>
                  <a:pt x="762" y="696"/>
                </a:lnTo>
                <a:lnTo>
                  <a:pt x="742" y="708"/>
                </a:lnTo>
                <a:lnTo>
                  <a:pt x="721" y="720"/>
                </a:lnTo>
                <a:lnTo>
                  <a:pt x="701" y="730"/>
                </a:lnTo>
                <a:lnTo>
                  <a:pt x="679" y="741"/>
                </a:lnTo>
                <a:lnTo>
                  <a:pt x="657" y="749"/>
                </a:lnTo>
                <a:lnTo>
                  <a:pt x="635" y="756"/>
                </a:lnTo>
                <a:lnTo>
                  <a:pt x="611" y="763"/>
                </a:lnTo>
                <a:lnTo>
                  <a:pt x="587" y="768"/>
                </a:lnTo>
                <a:lnTo>
                  <a:pt x="563" y="773"/>
                </a:lnTo>
                <a:lnTo>
                  <a:pt x="540" y="776"/>
                </a:lnTo>
                <a:lnTo>
                  <a:pt x="516" y="778"/>
                </a:lnTo>
                <a:lnTo>
                  <a:pt x="490" y="778"/>
                </a:lnTo>
                <a:lnTo>
                  <a:pt x="490" y="778"/>
                </a:lnTo>
                <a:lnTo>
                  <a:pt x="465" y="778"/>
                </a:lnTo>
                <a:lnTo>
                  <a:pt x="441" y="776"/>
                </a:lnTo>
                <a:lnTo>
                  <a:pt x="416" y="773"/>
                </a:lnTo>
                <a:lnTo>
                  <a:pt x="392" y="768"/>
                </a:lnTo>
                <a:lnTo>
                  <a:pt x="368" y="763"/>
                </a:lnTo>
                <a:lnTo>
                  <a:pt x="346" y="756"/>
                </a:lnTo>
                <a:lnTo>
                  <a:pt x="324" y="749"/>
                </a:lnTo>
                <a:lnTo>
                  <a:pt x="302" y="741"/>
                </a:lnTo>
                <a:lnTo>
                  <a:pt x="280" y="730"/>
                </a:lnTo>
                <a:lnTo>
                  <a:pt x="258" y="720"/>
                </a:lnTo>
                <a:lnTo>
                  <a:pt x="237" y="708"/>
                </a:lnTo>
                <a:lnTo>
                  <a:pt x="219" y="696"/>
                </a:lnTo>
                <a:lnTo>
                  <a:pt x="200" y="683"/>
                </a:lnTo>
                <a:lnTo>
                  <a:pt x="181" y="668"/>
                </a:lnTo>
                <a:lnTo>
                  <a:pt x="163" y="654"/>
                </a:lnTo>
                <a:lnTo>
                  <a:pt x="146" y="637"/>
                </a:lnTo>
                <a:lnTo>
                  <a:pt x="131" y="620"/>
                </a:lnTo>
                <a:lnTo>
                  <a:pt x="115" y="603"/>
                </a:lnTo>
                <a:lnTo>
                  <a:pt x="100" y="584"/>
                </a:lnTo>
                <a:lnTo>
                  <a:pt x="86" y="566"/>
                </a:lnTo>
                <a:lnTo>
                  <a:pt x="75" y="547"/>
                </a:lnTo>
                <a:lnTo>
                  <a:pt x="63" y="527"/>
                </a:lnTo>
                <a:lnTo>
                  <a:pt x="51" y="506"/>
                </a:lnTo>
                <a:lnTo>
                  <a:pt x="41" y="484"/>
                </a:lnTo>
                <a:lnTo>
                  <a:pt x="32" y="462"/>
                </a:lnTo>
                <a:lnTo>
                  <a:pt x="24" y="440"/>
                </a:lnTo>
                <a:lnTo>
                  <a:pt x="17" y="416"/>
                </a:lnTo>
                <a:lnTo>
                  <a:pt x="12" y="394"/>
                </a:lnTo>
                <a:lnTo>
                  <a:pt x="7" y="371"/>
                </a:lnTo>
                <a:lnTo>
                  <a:pt x="3" y="345"/>
                </a:lnTo>
                <a:lnTo>
                  <a:pt x="2" y="321"/>
                </a:lnTo>
                <a:lnTo>
                  <a:pt x="0" y="296"/>
                </a:lnTo>
                <a:lnTo>
                  <a:pt x="0" y="296"/>
                </a:lnTo>
                <a:lnTo>
                  <a:pt x="0" y="289"/>
                </a:lnTo>
                <a:lnTo>
                  <a:pt x="0" y="79"/>
                </a:lnTo>
                <a:lnTo>
                  <a:pt x="0" y="79"/>
                </a:lnTo>
                <a:lnTo>
                  <a:pt x="2" y="63"/>
                </a:lnTo>
                <a:lnTo>
                  <a:pt x="7" y="48"/>
                </a:lnTo>
                <a:lnTo>
                  <a:pt x="13" y="34"/>
                </a:lnTo>
                <a:lnTo>
                  <a:pt x="24" y="24"/>
                </a:lnTo>
                <a:lnTo>
                  <a:pt x="35" y="14"/>
                </a:lnTo>
                <a:lnTo>
                  <a:pt x="47" y="7"/>
                </a:lnTo>
                <a:lnTo>
                  <a:pt x="63" y="2"/>
                </a:lnTo>
                <a:lnTo>
                  <a:pt x="78" y="0"/>
                </a:lnTo>
                <a:lnTo>
                  <a:pt x="901" y="0"/>
                </a:lnTo>
                <a:lnTo>
                  <a:pt x="901" y="0"/>
                </a:lnTo>
                <a:lnTo>
                  <a:pt x="918" y="2"/>
                </a:lnTo>
                <a:lnTo>
                  <a:pt x="932" y="7"/>
                </a:lnTo>
                <a:lnTo>
                  <a:pt x="945" y="14"/>
                </a:lnTo>
                <a:lnTo>
                  <a:pt x="957" y="24"/>
                </a:lnTo>
                <a:lnTo>
                  <a:pt x="966" y="34"/>
                </a:lnTo>
                <a:lnTo>
                  <a:pt x="974" y="48"/>
                </a:lnTo>
                <a:lnTo>
                  <a:pt x="978" y="63"/>
                </a:lnTo>
                <a:lnTo>
                  <a:pt x="979" y="79"/>
                </a:lnTo>
                <a:lnTo>
                  <a:pt x="979" y="79"/>
                </a:lnTo>
                <a:close/>
              </a:path>
            </a:pathLst>
          </a:custGeom>
          <a:solidFill>
            <a:srgbClr val="36AA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5E24AD6-DB2C-480A-B30B-3B0F805312D4}"/>
              </a:ext>
            </a:extLst>
          </p:cNvPr>
          <p:cNvSpPr>
            <a:spLocks/>
          </p:cNvSpPr>
          <p:nvPr/>
        </p:nvSpPr>
        <p:spPr bwMode="auto">
          <a:xfrm>
            <a:off x="4683125" y="1800225"/>
            <a:ext cx="1554163" cy="1235075"/>
          </a:xfrm>
          <a:custGeom>
            <a:avLst/>
            <a:gdLst>
              <a:gd name="T0" fmla="*/ 979 w 979"/>
              <a:gd name="T1" fmla="*/ 289 h 778"/>
              <a:gd name="T2" fmla="*/ 979 w 979"/>
              <a:gd name="T3" fmla="*/ 296 h 778"/>
              <a:gd name="T4" fmla="*/ 978 w 979"/>
              <a:gd name="T5" fmla="*/ 321 h 778"/>
              <a:gd name="T6" fmla="*/ 973 w 979"/>
              <a:gd name="T7" fmla="*/ 371 h 778"/>
              <a:gd name="T8" fmla="*/ 962 w 979"/>
              <a:gd name="T9" fmla="*/ 416 h 778"/>
              <a:gd name="T10" fmla="*/ 947 w 979"/>
              <a:gd name="T11" fmla="*/ 462 h 778"/>
              <a:gd name="T12" fmla="*/ 929 w 979"/>
              <a:gd name="T13" fmla="*/ 506 h 778"/>
              <a:gd name="T14" fmla="*/ 906 w 979"/>
              <a:gd name="T15" fmla="*/ 547 h 778"/>
              <a:gd name="T16" fmla="*/ 879 w 979"/>
              <a:gd name="T17" fmla="*/ 584 h 778"/>
              <a:gd name="T18" fmla="*/ 850 w 979"/>
              <a:gd name="T19" fmla="*/ 620 h 778"/>
              <a:gd name="T20" fmla="*/ 817 w 979"/>
              <a:gd name="T21" fmla="*/ 654 h 778"/>
              <a:gd name="T22" fmla="*/ 781 w 979"/>
              <a:gd name="T23" fmla="*/ 683 h 778"/>
              <a:gd name="T24" fmla="*/ 742 w 979"/>
              <a:gd name="T25" fmla="*/ 708 h 778"/>
              <a:gd name="T26" fmla="*/ 701 w 979"/>
              <a:gd name="T27" fmla="*/ 730 h 778"/>
              <a:gd name="T28" fmla="*/ 657 w 979"/>
              <a:gd name="T29" fmla="*/ 749 h 778"/>
              <a:gd name="T30" fmla="*/ 611 w 979"/>
              <a:gd name="T31" fmla="*/ 763 h 778"/>
              <a:gd name="T32" fmla="*/ 564 w 979"/>
              <a:gd name="T33" fmla="*/ 773 h 778"/>
              <a:gd name="T34" fmla="*/ 514 w 979"/>
              <a:gd name="T35" fmla="*/ 778 h 778"/>
              <a:gd name="T36" fmla="*/ 491 w 979"/>
              <a:gd name="T37" fmla="*/ 778 h 778"/>
              <a:gd name="T38" fmla="*/ 440 w 979"/>
              <a:gd name="T39" fmla="*/ 776 h 778"/>
              <a:gd name="T40" fmla="*/ 392 w 979"/>
              <a:gd name="T41" fmla="*/ 768 h 778"/>
              <a:gd name="T42" fmla="*/ 346 w 979"/>
              <a:gd name="T43" fmla="*/ 756 h 778"/>
              <a:gd name="T44" fmla="*/ 300 w 979"/>
              <a:gd name="T45" fmla="*/ 741 h 778"/>
              <a:gd name="T46" fmla="*/ 258 w 979"/>
              <a:gd name="T47" fmla="*/ 720 h 778"/>
              <a:gd name="T48" fmla="*/ 219 w 979"/>
              <a:gd name="T49" fmla="*/ 696 h 778"/>
              <a:gd name="T50" fmla="*/ 182 w 979"/>
              <a:gd name="T51" fmla="*/ 668 h 778"/>
              <a:gd name="T52" fmla="*/ 146 w 979"/>
              <a:gd name="T53" fmla="*/ 637 h 778"/>
              <a:gd name="T54" fmla="*/ 115 w 979"/>
              <a:gd name="T55" fmla="*/ 603 h 778"/>
              <a:gd name="T56" fmla="*/ 87 w 979"/>
              <a:gd name="T57" fmla="*/ 566 h 778"/>
              <a:gd name="T58" fmla="*/ 61 w 979"/>
              <a:gd name="T59" fmla="*/ 527 h 778"/>
              <a:gd name="T60" fmla="*/ 41 w 979"/>
              <a:gd name="T61" fmla="*/ 484 h 778"/>
              <a:gd name="T62" fmla="*/ 24 w 979"/>
              <a:gd name="T63" fmla="*/ 440 h 778"/>
              <a:gd name="T64" fmla="*/ 12 w 979"/>
              <a:gd name="T65" fmla="*/ 394 h 778"/>
              <a:gd name="T66" fmla="*/ 3 w 979"/>
              <a:gd name="T67" fmla="*/ 345 h 778"/>
              <a:gd name="T68" fmla="*/ 0 w 979"/>
              <a:gd name="T69" fmla="*/ 296 h 778"/>
              <a:gd name="T70" fmla="*/ 0 w 979"/>
              <a:gd name="T71" fmla="*/ 289 h 778"/>
              <a:gd name="T72" fmla="*/ 0 w 979"/>
              <a:gd name="T73" fmla="*/ 79 h 778"/>
              <a:gd name="T74" fmla="*/ 7 w 979"/>
              <a:gd name="T75" fmla="*/ 48 h 778"/>
              <a:gd name="T76" fmla="*/ 24 w 979"/>
              <a:gd name="T77" fmla="*/ 24 h 778"/>
              <a:gd name="T78" fmla="*/ 48 w 979"/>
              <a:gd name="T79" fmla="*/ 7 h 778"/>
              <a:gd name="T80" fmla="*/ 78 w 979"/>
              <a:gd name="T81" fmla="*/ 0 h 778"/>
              <a:gd name="T82" fmla="*/ 901 w 979"/>
              <a:gd name="T83" fmla="*/ 0 h 778"/>
              <a:gd name="T84" fmla="*/ 932 w 979"/>
              <a:gd name="T85" fmla="*/ 7 h 778"/>
              <a:gd name="T86" fmla="*/ 957 w 979"/>
              <a:gd name="T87" fmla="*/ 24 h 778"/>
              <a:gd name="T88" fmla="*/ 973 w 979"/>
              <a:gd name="T89" fmla="*/ 48 h 778"/>
              <a:gd name="T90" fmla="*/ 979 w 979"/>
              <a:gd name="T91" fmla="*/ 79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9" h="778">
                <a:moveTo>
                  <a:pt x="979" y="79"/>
                </a:moveTo>
                <a:lnTo>
                  <a:pt x="979" y="289"/>
                </a:lnTo>
                <a:lnTo>
                  <a:pt x="979" y="289"/>
                </a:lnTo>
                <a:lnTo>
                  <a:pt x="979" y="296"/>
                </a:lnTo>
                <a:lnTo>
                  <a:pt x="979" y="296"/>
                </a:lnTo>
                <a:lnTo>
                  <a:pt x="978" y="321"/>
                </a:lnTo>
                <a:lnTo>
                  <a:pt x="976" y="345"/>
                </a:lnTo>
                <a:lnTo>
                  <a:pt x="973" y="371"/>
                </a:lnTo>
                <a:lnTo>
                  <a:pt x="968" y="394"/>
                </a:lnTo>
                <a:lnTo>
                  <a:pt x="962" y="416"/>
                </a:lnTo>
                <a:lnTo>
                  <a:pt x="956" y="440"/>
                </a:lnTo>
                <a:lnTo>
                  <a:pt x="947" y="462"/>
                </a:lnTo>
                <a:lnTo>
                  <a:pt x="939" y="484"/>
                </a:lnTo>
                <a:lnTo>
                  <a:pt x="929" y="506"/>
                </a:lnTo>
                <a:lnTo>
                  <a:pt x="918" y="527"/>
                </a:lnTo>
                <a:lnTo>
                  <a:pt x="906" y="547"/>
                </a:lnTo>
                <a:lnTo>
                  <a:pt x="893" y="566"/>
                </a:lnTo>
                <a:lnTo>
                  <a:pt x="879" y="584"/>
                </a:lnTo>
                <a:lnTo>
                  <a:pt x="866" y="603"/>
                </a:lnTo>
                <a:lnTo>
                  <a:pt x="850" y="620"/>
                </a:lnTo>
                <a:lnTo>
                  <a:pt x="833" y="637"/>
                </a:lnTo>
                <a:lnTo>
                  <a:pt x="817" y="654"/>
                </a:lnTo>
                <a:lnTo>
                  <a:pt x="800" y="668"/>
                </a:lnTo>
                <a:lnTo>
                  <a:pt x="781" y="683"/>
                </a:lnTo>
                <a:lnTo>
                  <a:pt x="762" y="696"/>
                </a:lnTo>
                <a:lnTo>
                  <a:pt x="742" y="708"/>
                </a:lnTo>
                <a:lnTo>
                  <a:pt x="721" y="720"/>
                </a:lnTo>
                <a:lnTo>
                  <a:pt x="701" y="730"/>
                </a:lnTo>
                <a:lnTo>
                  <a:pt x="679" y="741"/>
                </a:lnTo>
                <a:lnTo>
                  <a:pt x="657" y="749"/>
                </a:lnTo>
                <a:lnTo>
                  <a:pt x="635" y="756"/>
                </a:lnTo>
                <a:lnTo>
                  <a:pt x="611" y="763"/>
                </a:lnTo>
                <a:lnTo>
                  <a:pt x="587" y="768"/>
                </a:lnTo>
                <a:lnTo>
                  <a:pt x="564" y="773"/>
                </a:lnTo>
                <a:lnTo>
                  <a:pt x="540" y="776"/>
                </a:lnTo>
                <a:lnTo>
                  <a:pt x="514" y="778"/>
                </a:lnTo>
                <a:lnTo>
                  <a:pt x="491" y="778"/>
                </a:lnTo>
                <a:lnTo>
                  <a:pt x="491" y="778"/>
                </a:lnTo>
                <a:lnTo>
                  <a:pt x="465" y="778"/>
                </a:lnTo>
                <a:lnTo>
                  <a:pt x="440" y="776"/>
                </a:lnTo>
                <a:lnTo>
                  <a:pt x="416" y="773"/>
                </a:lnTo>
                <a:lnTo>
                  <a:pt x="392" y="768"/>
                </a:lnTo>
                <a:lnTo>
                  <a:pt x="368" y="763"/>
                </a:lnTo>
                <a:lnTo>
                  <a:pt x="346" y="756"/>
                </a:lnTo>
                <a:lnTo>
                  <a:pt x="323" y="749"/>
                </a:lnTo>
                <a:lnTo>
                  <a:pt x="300" y="741"/>
                </a:lnTo>
                <a:lnTo>
                  <a:pt x="280" y="730"/>
                </a:lnTo>
                <a:lnTo>
                  <a:pt x="258" y="720"/>
                </a:lnTo>
                <a:lnTo>
                  <a:pt x="238" y="708"/>
                </a:lnTo>
                <a:lnTo>
                  <a:pt x="219" y="696"/>
                </a:lnTo>
                <a:lnTo>
                  <a:pt x="199" y="683"/>
                </a:lnTo>
                <a:lnTo>
                  <a:pt x="182" y="668"/>
                </a:lnTo>
                <a:lnTo>
                  <a:pt x="163" y="654"/>
                </a:lnTo>
                <a:lnTo>
                  <a:pt x="146" y="637"/>
                </a:lnTo>
                <a:lnTo>
                  <a:pt x="131" y="620"/>
                </a:lnTo>
                <a:lnTo>
                  <a:pt x="115" y="603"/>
                </a:lnTo>
                <a:lnTo>
                  <a:pt x="100" y="584"/>
                </a:lnTo>
                <a:lnTo>
                  <a:pt x="87" y="566"/>
                </a:lnTo>
                <a:lnTo>
                  <a:pt x="73" y="547"/>
                </a:lnTo>
                <a:lnTo>
                  <a:pt x="61" y="527"/>
                </a:lnTo>
                <a:lnTo>
                  <a:pt x="51" y="506"/>
                </a:lnTo>
                <a:lnTo>
                  <a:pt x="41" y="484"/>
                </a:lnTo>
                <a:lnTo>
                  <a:pt x="32" y="462"/>
                </a:lnTo>
                <a:lnTo>
                  <a:pt x="24" y="440"/>
                </a:lnTo>
                <a:lnTo>
                  <a:pt x="17" y="416"/>
                </a:lnTo>
                <a:lnTo>
                  <a:pt x="12" y="394"/>
                </a:lnTo>
                <a:lnTo>
                  <a:pt x="7" y="371"/>
                </a:lnTo>
                <a:lnTo>
                  <a:pt x="3" y="345"/>
                </a:lnTo>
                <a:lnTo>
                  <a:pt x="2" y="321"/>
                </a:lnTo>
                <a:lnTo>
                  <a:pt x="0" y="296"/>
                </a:lnTo>
                <a:lnTo>
                  <a:pt x="0" y="296"/>
                </a:lnTo>
                <a:lnTo>
                  <a:pt x="0" y="289"/>
                </a:lnTo>
                <a:lnTo>
                  <a:pt x="0" y="79"/>
                </a:lnTo>
                <a:lnTo>
                  <a:pt x="0" y="79"/>
                </a:lnTo>
                <a:lnTo>
                  <a:pt x="2" y="63"/>
                </a:lnTo>
                <a:lnTo>
                  <a:pt x="7" y="48"/>
                </a:lnTo>
                <a:lnTo>
                  <a:pt x="14" y="34"/>
                </a:lnTo>
                <a:lnTo>
                  <a:pt x="24" y="24"/>
                </a:lnTo>
                <a:lnTo>
                  <a:pt x="34" y="14"/>
                </a:lnTo>
                <a:lnTo>
                  <a:pt x="48" y="7"/>
                </a:lnTo>
                <a:lnTo>
                  <a:pt x="63" y="2"/>
                </a:lnTo>
                <a:lnTo>
                  <a:pt x="78" y="0"/>
                </a:lnTo>
                <a:lnTo>
                  <a:pt x="901" y="0"/>
                </a:lnTo>
                <a:lnTo>
                  <a:pt x="901" y="0"/>
                </a:lnTo>
                <a:lnTo>
                  <a:pt x="917" y="2"/>
                </a:lnTo>
                <a:lnTo>
                  <a:pt x="932" y="7"/>
                </a:lnTo>
                <a:lnTo>
                  <a:pt x="946" y="14"/>
                </a:lnTo>
                <a:lnTo>
                  <a:pt x="957" y="24"/>
                </a:lnTo>
                <a:lnTo>
                  <a:pt x="966" y="34"/>
                </a:lnTo>
                <a:lnTo>
                  <a:pt x="973" y="48"/>
                </a:lnTo>
                <a:lnTo>
                  <a:pt x="978" y="63"/>
                </a:lnTo>
                <a:lnTo>
                  <a:pt x="979" y="79"/>
                </a:lnTo>
                <a:lnTo>
                  <a:pt x="979" y="79"/>
                </a:lnTo>
                <a:close/>
              </a:path>
            </a:pathLst>
          </a:custGeom>
          <a:solidFill>
            <a:srgbClr val="574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4963CD3-AC8F-4C25-B605-AC04E678132E}"/>
              </a:ext>
            </a:extLst>
          </p:cNvPr>
          <p:cNvSpPr>
            <a:spLocks/>
          </p:cNvSpPr>
          <p:nvPr/>
        </p:nvSpPr>
        <p:spPr bwMode="auto">
          <a:xfrm>
            <a:off x="6583363" y="1800225"/>
            <a:ext cx="1554163" cy="1235075"/>
          </a:xfrm>
          <a:custGeom>
            <a:avLst/>
            <a:gdLst>
              <a:gd name="T0" fmla="*/ 979 w 979"/>
              <a:gd name="T1" fmla="*/ 289 h 778"/>
              <a:gd name="T2" fmla="*/ 979 w 979"/>
              <a:gd name="T3" fmla="*/ 296 h 778"/>
              <a:gd name="T4" fmla="*/ 978 w 979"/>
              <a:gd name="T5" fmla="*/ 321 h 778"/>
              <a:gd name="T6" fmla="*/ 972 w 979"/>
              <a:gd name="T7" fmla="*/ 371 h 778"/>
              <a:gd name="T8" fmla="*/ 962 w 979"/>
              <a:gd name="T9" fmla="*/ 416 h 778"/>
              <a:gd name="T10" fmla="*/ 947 w 979"/>
              <a:gd name="T11" fmla="*/ 462 h 778"/>
              <a:gd name="T12" fmla="*/ 928 w 979"/>
              <a:gd name="T13" fmla="*/ 506 h 778"/>
              <a:gd name="T14" fmla="*/ 906 w 979"/>
              <a:gd name="T15" fmla="*/ 547 h 778"/>
              <a:gd name="T16" fmla="*/ 879 w 979"/>
              <a:gd name="T17" fmla="*/ 584 h 778"/>
              <a:gd name="T18" fmla="*/ 850 w 979"/>
              <a:gd name="T19" fmla="*/ 620 h 778"/>
              <a:gd name="T20" fmla="*/ 816 w 979"/>
              <a:gd name="T21" fmla="*/ 654 h 778"/>
              <a:gd name="T22" fmla="*/ 781 w 979"/>
              <a:gd name="T23" fmla="*/ 683 h 778"/>
              <a:gd name="T24" fmla="*/ 742 w 979"/>
              <a:gd name="T25" fmla="*/ 708 h 778"/>
              <a:gd name="T26" fmla="*/ 701 w 979"/>
              <a:gd name="T27" fmla="*/ 730 h 778"/>
              <a:gd name="T28" fmla="*/ 657 w 979"/>
              <a:gd name="T29" fmla="*/ 749 h 778"/>
              <a:gd name="T30" fmla="*/ 611 w 979"/>
              <a:gd name="T31" fmla="*/ 763 h 778"/>
              <a:gd name="T32" fmla="*/ 563 w 979"/>
              <a:gd name="T33" fmla="*/ 773 h 778"/>
              <a:gd name="T34" fmla="*/ 514 w 979"/>
              <a:gd name="T35" fmla="*/ 778 h 778"/>
              <a:gd name="T36" fmla="*/ 490 w 979"/>
              <a:gd name="T37" fmla="*/ 778 h 778"/>
              <a:gd name="T38" fmla="*/ 439 w 979"/>
              <a:gd name="T39" fmla="*/ 776 h 778"/>
              <a:gd name="T40" fmla="*/ 392 w 979"/>
              <a:gd name="T41" fmla="*/ 768 h 778"/>
              <a:gd name="T42" fmla="*/ 346 w 979"/>
              <a:gd name="T43" fmla="*/ 756 h 778"/>
              <a:gd name="T44" fmla="*/ 300 w 979"/>
              <a:gd name="T45" fmla="*/ 741 h 778"/>
              <a:gd name="T46" fmla="*/ 258 w 979"/>
              <a:gd name="T47" fmla="*/ 720 h 778"/>
              <a:gd name="T48" fmla="*/ 219 w 979"/>
              <a:gd name="T49" fmla="*/ 696 h 778"/>
              <a:gd name="T50" fmla="*/ 181 w 979"/>
              <a:gd name="T51" fmla="*/ 668 h 778"/>
              <a:gd name="T52" fmla="*/ 146 w 979"/>
              <a:gd name="T53" fmla="*/ 637 h 778"/>
              <a:gd name="T54" fmla="*/ 115 w 979"/>
              <a:gd name="T55" fmla="*/ 603 h 778"/>
              <a:gd name="T56" fmla="*/ 86 w 979"/>
              <a:gd name="T57" fmla="*/ 566 h 778"/>
              <a:gd name="T58" fmla="*/ 61 w 979"/>
              <a:gd name="T59" fmla="*/ 527 h 778"/>
              <a:gd name="T60" fmla="*/ 40 w 979"/>
              <a:gd name="T61" fmla="*/ 484 h 778"/>
              <a:gd name="T62" fmla="*/ 24 w 979"/>
              <a:gd name="T63" fmla="*/ 440 h 778"/>
              <a:gd name="T64" fmla="*/ 12 w 979"/>
              <a:gd name="T65" fmla="*/ 394 h 778"/>
              <a:gd name="T66" fmla="*/ 3 w 979"/>
              <a:gd name="T67" fmla="*/ 345 h 778"/>
              <a:gd name="T68" fmla="*/ 0 w 979"/>
              <a:gd name="T69" fmla="*/ 296 h 778"/>
              <a:gd name="T70" fmla="*/ 0 w 979"/>
              <a:gd name="T71" fmla="*/ 289 h 778"/>
              <a:gd name="T72" fmla="*/ 0 w 979"/>
              <a:gd name="T73" fmla="*/ 79 h 778"/>
              <a:gd name="T74" fmla="*/ 7 w 979"/>
              <a:gd name="T75" fmla="*/ 48 h 778"/>
              <a:gd name="T76" fmla="*/ 24 w 979"/>
              <a:gd name="T77" fmla="*/ 24 h 778"/>
              <a:gd name="T78" fmla="*/ 47 w 979"/>
              <a:gd name="T79" fmla="*/ 7 h 778"/>
              <a:gd name="T80" fmla="*/ 78 w 979"/>
              <a:gd name="T81" fmla="*/ 0 h 778"/>
              <a:gd name="T82" fmla="*/ 901 w 979"/>
              <a:gd name="T83" fmla="*/ 0 h 778"/>
              <a:gd name="T84" fmla="*/ 932 w 979"/>
              <a:gd name="T85" fmla="*/ 7 h 778"/>
              <a:gd name="T86" fmla="*/ 957 w 979"/>
              <a:gd name="T87" fmla="*/ 24 h 778"/>
              <a:gd name="T88" fmla="*/ 974 w 979"/>
              <a:gd name="T89" fmla="*/ 48 h 778"/>
              <a:gd name="T90" fmla="*/ 979 w 979"/>
              <a:gd name="T91" fmla="*/ 79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9" h="778">
                <a:moveTo>
                  <a:pt x="979" y="79"/>
                </a:moveTo>
                <a:lnTo>
                  <a:pt x="979" y="289"/>
                </a:lnTo>
                <a:lnTo>
                  <a:pt x="979" y="289"/>
                </a:lnTo>
                <a:lnTo>
                  <a:pt x="979" y="296"/>
                </a:lnTo>
                <a:lnTo>
                  <a:pt x="979" y="296"/>
                </a:lnTo>
                <a:lnTo>
                  <a:pt x="978" y="321"/>
                </a:lnTo>
                <a:lnTo>
                  <a:pt x="976" y="345"/>
                </a:lnTo>
                <a:lnTo>
                  <a:pt x="972" y="371"/>
                </a:lnTo>
                <a:lnTo>
                  <a:pt x="967" y="394"/>
                </a:lnTo>
                <a:lnTo>
                  <a:pt x="962" y="416"/>
                </a:lnTo>
                <a:lnTo>
                  <a:pt x="955" y="440"/>
                </a:lnTo>
                <a:lnTo>
                  <a:pt x="947" y="462"/>
                </a:lnTo>
                <a:lnTo>
                  <a:pt x="938" y="484"/>
                </a:lnTo>
                <a:lnTo>
                  <a:pt x="928" y="506"/>
                </a:lnTo>
                <a:lnTo>
                  <a:pt x="918" y="527"/>
                </a:lnTo>
                <a:lnTo>
                  <a:pt x="906" y="547"/>
                </a:lnTo>
                <a:lnTo>
                  <a:pt x="893" y="566"/>
                </a:lnTo>
                <a:lnTo>
                  <a:pt x="879" y="584"/>
                </a:lnTo>
                <a:lnTo>
                  <a:pt x="865" y="603"/>
                </a:lnTo>
                <a:lnTo>
                  <a:pt x="850" y="620"/>
                </a:lnTo>
                <a:lnTo>
                  <a:pt x="833" y="637"/>
                </a:lnTo>
                <a:lnTo>
                  <a:pt x="816" y="654"/>
                </a:lnTo>
                <a:lnTo>
                  <a:pt x="799" y="668"/>
                </a:lnTo>
                <a:lnTo>
                  <a:pt x="781" y="683"/>
                </a:lnTo>
                <a:lnTo>
                  <a:pt x="762" y="696"/>
                </a:lnTo>
                <a:lnTo>
                  <a:pt x="742" y="708"/>
                </a:lnTo>
                <a:lnTo>
                  <a:pt x="721" y="720"/>
                </a:lnTo>
                <a:lnTo>
                  <a:pt x="701" y="730"/>
                </a:lnTo>
                <a:lnTo>
                  <a:pt x="679" y="741"/>
                </a:lnTo>
                <a:lnTo>
                  <a:pt x="657" y="749"/>
                </a:lnTo>
                <a:lnTo>
                  <a:pt x="635" y="756"/>
                </a:lnTo>
                <a:lnTo>
                  <a:pt x="611" y="763"/>
                </a:lnTo>
                <a:lnTo>
                  <a:pt x="587" y="768"/>
                </a:lnTo>
                <a:lnTo>
                  <a:pt x="563" y="773"/>
                </a:lnTo>
                <a:lnTo>
                  <a:pt x="540" y="776"/>
                </a:lnTo>
                <a:lnTo>
                  <a:pt x="514" y="778"/>
                </a:lnTo>
                <a:lnTo>
                  <a:pt x="490" y="778"/>
                </a:lnTo>
                <a:lnTo>
                  <a:pt x="490" y="778"/>
                </a:lnTo>
                <a:lnTo>
                  <a:pt x="465" y="778"/>
                </a:lnTo>
                <a:lnTo>
                  <a:pt x="439" y="776"/>
                </a:lnTo>
                <a:lnTo>
                  <a:pt x="416" y="773"/>
                </a:lnTo>
                <a:lnTo>
                  <a:pt x="392" y="768"/>
                </a:lnTo>
                <a:lnTo>
                  <a:pt x="368" y="763"/>
                </a:lnTo>
                <a:lnTo>
                  <a:pt x="346" y="756"/>
                </a:lnTo>
                <a:lnTo>
                  <a:pt x="322" y="749"/>
                </a:lnTo>
                <a:lnTo>
                  <a:pt x="300" y="741"/>
                </a:lnTo>
                <a:lnTo>
                  <a:pt x="280" y="730"/>
                </a:lnTo>
                <a:lnTo>
                  <a:pt x="258" y="720"/>
                </a:lnTo>
                <a:lnTo>
                  <a:pt x="237" y="708"/>
                </a:lnTo>
                <a:lnTo>
                  <a:pt x="219" y="696"/>
                </a:lnTo>
                <a:lnTo>
                  <a:pt x="198" y="683"/>
                </a:lnTo>
                <a:lnTo>
                  <a:pt x="181" y="668"/>
                </a:lnTo>
                <a:lnTo>
                  <a:pt x="163" y="654"/>
                </a:lnTo>
                <a:lnTo>
                  <a:pt x="146" y="637"/>
                </a:lnTo>
                <a:lnTo>
                  <a:pt x="130" y="620"/>
                </a:lnTo>
                <a:lnTo>
                  <a:pt x="115" y="603"/>
                </a:lnTo>
                <a:lnTo>
                  <a:pt x="100" y="584"/>
                </a:lnTo>
                <a:lnTo>
                  <a:pt x="86" y="566"/>
                </a:lnTo>
                <a:lnTo>
                  <a:pt x="73" y="547"/>
                </a:lnTo>
                <a:lnTo>
                  <a:pt x="61" y="527"/>
                </a:lnTo>
                <a:lnTo>
                  <a:pt x="51" y="506"/>
                </a:lnTo>
                <a:lnTo>
                  <a:pt x="40" y="484"/>
                </a:lnTo>
                <a:lnTo>
                  <a:pt x="32" y="462"/>
                </a:lnTo>
                <a:lnTo>
                  <a:pt x="24" y="440"/>
                </a:lnTo>
                <a:lnTo>
                  <a:pt x="17" y="416"/>
                </a:lnTo>
                <a:lnTo>
                  <a:pt x="12" y="394"/>
                </a:lnTo>
                <a:lnTo>
                  <a:pt x="7" y="371"/>
                </a:lnTo>
                <a:lnTo>
                  <a:pt x="3" y="345"/>
                </a:lnTo>
                <a:lnTo>
                  <a:pt x="1" y="321"/>
                </a:lnTo>
                <a:lnTo>
                  <a:pt x="0" y="296"/>
                </a:lnTo>
                <a:lnTo>
                  <a:pt x="0" y="296"/>
                </a:lnTo>
                <a:lnTo>
                  <a:pt x="0" y="289"/>
                </a:lnTo>
                <a:lnTo>
                  <a:pt x="0" y="79"/>
                </a:lnTo>
                <a:lnTo>
                  <a:pt x="0" y="79"/>
                </a:lnTo>
                <a:lnTo>
                  <a:pt x="1" y="63"/>
                </a:lnTo>
                <a:lnTo>
                  <a:pt x="7" y="48"/>
                </a:lnTo>
                <a:lnTo>
                  <a:pt x="13" y="34"/>
                </a:lnTo>
                <a:lnTo>
                  <a:pt x="24" y="24"/>
                </a:lnTo>
                <a:lnTo>
                  <a:pt x="34" y="14"/>
                </a:lnTo>
                <a:lnTo>
                  <a:pt x="47" y="7"/>
                </a:lnTo>
                <a:lnTo>
                  <a:pt x="63" y="2"/>
                </a:lnTo>
                <a:lnTo>
                  <a:pt x="78" y="0"/>
                </a:lnTo>
                <a:lnTo>
                  <a:pt x="901" y="0"/>
                </a:lnTo>
                <a:lnTo>
                  <a:pt x="901" y="0"/>
                </a:lnTo>
                <a:lnTo>
                  <a:pt x="918" y="2"/>
                </a:lnTo>
                <a:lnTo>
                  <a:pt x="932" y="7"/>
                </a:lnTo>
                <a:lnTo>
                  <a:pt x="945" y="14"/>
                </a:lnTo>
                <a:lnTo>
                  <a:pt x="957" y="24"/>
                </a:lnTo>
                <a:lnTo>
                  <a:pt x="966" y="34"/>
                </a:lnTo>
                <a:lnTo>
                  <a:pt x="974" y="48"/>
                </a:lnTo>
                <a:lnTo>
                  <a:pt x="978" y="63"/>
                </a:lnTo>
                <a:lnTo>
                  <a:pt x="979" y="79"/>
                </a:lnTo>
                <a:lnTo>
                  <a:pt x="979" y="79"/>
                </a:lnTo>
                <a:close/>
              </a:path>
            </a:pathLst>
          </a:custGeom>
          <a:solidFill>
            <a:srgbClr val="4430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50394-C223-45B0-8CCE-CEE12920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095" y="1974869"/>
            <a:ext cx="1327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주제선정배경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EC21CA-E8EF-4B60-AB2B-EF4E3D073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322" y="1984375"/>
            <a:ext cx="1327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프로젝트개요</a:t>
            </a:r>
            <a:endParaRPr lang="ko-KR" altLang="en-US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28384-13FF-4C04-936F-0EA9D90C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941" y="1984375"/>
            <a:ext cx="1327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활용장비재료</a:t>
            </a:r>
            <a:endParaRPr lang="ko-KR" altLang="en-US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B03842-73F3-459F-9AB8-35835F391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934" y="1984375"/>
            <a:ext cx="1327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프로젝트결과</a:t>
            </a:r>
            <a:endParaRPr lang="ko-KR" altLang="en-US" dirty="0">
              <a:solidFill>
                <a:srgbClr val="FFFF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F3F0DF-72BC-45CD-A17D-7D16952CA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095" y="3235506"/>
            <a:ext cx="11878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행운과 행복을 주는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챗봇을</a:t>
            </a: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제작하고자 함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행운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로또 명당 추천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행복 </a:t>
            </a:r>
            <a:r>
              <a:rPr lang="en-US" altLang="ko-KR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박스오피스를 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보여줌으로써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재밌는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영화를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선택하게 도와줌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4EDD22-F7E2-4089-B13E-A488E44C1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054" y="3232648"/>
            <a:ext cx="12262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구름</a:t>
            </a:r>
            <a:r>
              <a:rPr lang="en-US" altLang="ko-KR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 GPU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카카오 아이 오픈 </a:t>
            </a:r>
            <a:r>
              <a:rPr lang="ko-KR" altLang="en-US" sz="1000" dirty="0" err="1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빌더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플라스크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텐서플로우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</a:t>
            </a:r>
            <a:endParaRPr lang="en-US" altLang="ko-KR" sz="1000" dirty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로또 명당 정보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박스 오피스 정보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8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(KOBIS,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8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영화관 입장 통합 전산망</a:t>
            </a:r>
            <a:r>
              <a:rPr lang="en-US" altLang="ko-KR" sz="8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6AE3F8-4331-441E-A0A9-4B8AD6343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6" y="3219450"/>
            <a:ext cx="266541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영화 평가 등 영화에 관련된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이야기면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박스오피스를 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보여주고 그게 아니면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로또 명당 정보를 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보여줘서 행운과 행복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모두를 잡을 수 있는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챗봇을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개발함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Freeform 228">
            <a:extLst>
              <a:ext uri="{FF2B5EF4-FFF2-40B4-BE49-F238E27FC236}">
                <a16:creationId xmlns:a16="http://schemas.microsoft.com/office/drawing/2014/main" id="{88CA7253-91C5-491D-AAB4-F48D5770A8A7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Rectangle 229">
            <a:extLst>
              <a:ext uri="{FF2B5EF4-FFF2-40B4-BE49-F238E27FC236}">
                <a16:creationId xmlns:a16="http://schemas.microsoft.com/office/drawing/2014/main" id="{40E8542B-4C1C-4851-93CC-4A8ED74B0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545" y="125433"/>
            <a:ext cx="92974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9EF3F0DF-72BC-45CD-A17D-7D16952CA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872" y="3235506"/>
            <a:ext cx="122629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활용하여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의도를 분류 후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의도에 따라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행운이 필요한지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행복이 필요한지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후 필요한 결과를</a:t>
            </a:r>
            <a:endParaRPr lang="en-US" altLang="ko-KR" sz="1000" dirty="0" smtClean="0">
              <a:solidFill>
                <a:srgbClr val="3C3D3B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카카오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챗봇으로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보냄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rgbClr val="3C3D3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84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7" name="AutoShape 113">
            <a:extLst>
              <a:ext uri="{FF2B5EF4-FFF2-40B4-BE49-F238E27FC236}">
                <a16:creationId xmlns:a16="http://schemas.microsoft.com/office/drawing/2014/main" id="{B5298771-EF26-4B6B-998F-795AB2BDD6E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2" y="-1185069"/>
            <a:ext cx="10058400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37" name="Rectangle 225">
            <a:extLst>
              <a:ext uri="{FF2B5EF4-FFF2-40B4-BE49-F238E27FC236}">
                <a16:creationId xmlns:a16="http://schemas.microsoft.com/office/drawing/2014/main" id="{D558E19C-2DD8-48F8-A6AD-66800D95F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" y="-3175"/>
            <a:ext cx="9056688" cy="6330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38" name="Rectangle 226">
            <a:extLst>
              <a:ext uri="{FF2B5EF4-FFF2-40B4-BE49-F238E27FC236}">
                <a16:creationId xmlns:a16="http://schemas.microsoft.com/office/drawing/2014/main" id="{8B743BC3-CB7E-4E6A-BE61-7B359703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975" y="-3175"/>
            <a:ext cx="9056688" cy="63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75" name="Picture 227">
            <a:extLst>
              <a:ext uri="{FF2B5EF4-FFF2-40B4-BE49-F238E27FC236}">
                <a16:creationId xmlns:a16="http://schemas.microsoft.com/office/drawing/2014/main" id="{20682677-988A-4AFC-B52F-131EF4B7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12700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9" name="Freeform 228">
            <a:extLst>
              <a:ext uri="{FF2B5EF4-FFF2-40B4-BE49-F238E27FC236}">
                <a16:creationId xmlns:a16="http://schemas.microsoft.com/office/drawing/2014/main" id="{5E5F2BE0-5AB0-42DC-8ED2-B0D929B6E153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40" name="Rectangle 229">
            <a:extLst>
              <a:ext uri="{FF2B5EF4-FFF2-40B4-BE49-F238E27FC236}">
                <a16:creationId xmlns:a16="http://schemas.microsoft.com/office/drawing/2014/main" id="{44F52ADF-FE69-4C00-BC9A-C8CAD4BA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31446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역할 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955EC7-C6DC-472D-9BA0-CCEE616DAC79}"/>
              </a:ext>
            </a:extLst>
          </p:cNvPr>
          <p:cNvGrpSpPr/>
          <p:nvPr/>
        </p:nvGrpSpPr>
        <p:grpSpPr>
          <a:xfrm>
            <a:off x="1298953" y="1455802"/>
            <a:ext cx="807798" cy="807798"/>
            <a:chOff x="1298953" y="1455802"/>
            <a:chExt cx="807798" cy="807798"/>
          </a:xfrm>
        </p:grpSpPr>
        <p:sp>
          <p:nvSpPr>
            <p:cNvPr id="2303" name="자유형: 도형 2302">
              <a:extLst>
                <a:ext uri="{FF2B5EF4-FFF2-40B4-BE49-F238E27FC236}">
                  <a16:creationId xmlns:a16="http://schemas.microsoft.com/office/drawing/2014/main" id="{049ADC21-936C-4A0B-9171-2395807902ED}"/>
                </a:ext>
              </a:extLst>
            </p:cNvPr>
            <p:cNvSpPr/>
            <p:nvPr/>
          </p:nvSpPr>
          <p:spPr>
            <a:xfrm>
              <a:off x="1298953" y="1455802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899 w 807798"/>
                <a:gd name="connsiteY1" fmla="*/ 807799 h 807798"/>
                <a:gd name="connsiteX2" fmla="*/ 0 w 807798"/>
                <a:gd name="connsiteY2" fmla="*/ 403899 h 807798"/>
                <a:gd name="connsiteX3" fmla="*/ 403899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9"/>
                    <a:pt x="403899" y="807799"/>
                  </a:cubicBezTo>
                  <a:cubicBezTo>
                    <a:pt x="180832" y="807799"/>
                    <a:pt x="0" y="626967"/>
                    <a:pt x="0" y="403899"/>
                  </a:cubicBezTo>
                  <a:cubicBezTo>
                    <a:pt x="0" y="180832"/>
                    <a:pt x="180832" y="0"/>
                    <a:pt x="403899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09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1545462" y="1460369"/>
              <a:ext cx="314115" cy="637092"/>
              <a:chOff x="1545462" y="1415715"/>
              <a:chExt cx="314115" cy="637092"/>
            </a:xfrm>
            <a:noFill/>
          </p:grpSpPr>
          <p:sp>
            <p:nvSpPr>
              <p:cNvPr id="2310" name="자유형: 도형 2309">
                <a:extLst>
                  <a:ext uri="{FF2B5EF4-FFF2-40B4-BE49-F238E27FC236}">
                    <a16:creationId xmlns:a16="http://schemas.microsoft.com/office/drawing/2014/main" id="{A74446B5-5DB5-4204-B9FF-3BCFAA7CC135}"/>
                  </a:ext>
                </a:extLst>
              </p:cNvPr>
              <p:cNvSpPr/>
              <p:nvPr/>
            </p:nvSpPr>
            <p:spPr>
              <a:xfrm>
                <a:off x="1545462" y="1415715"/>
                <a:ext cx="314115" cy="528442"/>
              </a:xfrm>
              <a:custGeom>
                <a:avLst/>
                <a:gdLst>
                  <a:gd name="connsiteX0" fmla="*/ 287339 w 314115"/>
                  <a:gd name="connsiteY0" fmla="*/ 380872 h 528442"/>
                  <a:gd name="connsiteX1" fmla="*/ 157066 w 314115"/>
                  <a:gd name="connsiteY1" fmla="*/ 0 h 528442"/>
                  <a:gd name="connsiteX2" fmla="*/ 26794 w 314115"/>
                  <a:gd name="connsiteY2" fmla="*/ 380872 h 528442"/>
                  <a:gd name="connsiteX3" fmla="*/ 6361 w 314115"/>
                  <a:gd name="connsiteY3" fmla="*/ 528442 h 528442"/>
                  <a:gd name="connsiteX4" fmla="*/ 76849 w 314115"/>
                  <a:gd name="connsiteY4" fmla="*/ 449738 h 528442"/>
                  <a:gd name="connsiteX5" fmla="*/ 157066 w 314115"/>
                  <a:gd name="connsiteY5" fmla="*/ 521307 h 528442"/>
                  <a:gd name="connsiteX6" fmla="*/ 237284 w 314115"/>
                  <a:gd name="connsiteY6" fmla="*/ 449738 h 528442"/>
                  <a:gd name="connsiteX7" fmla="*/ 307772 w 314115"/>
                  <a:gd name="connsiteY7" fmla="*/ 528442 h 528442"/>
                  <a:gd name="connsiteX8" fmla="*/ 287339 w 314115"/>
                  <a:gd name="connsiteY8" fmla="*/ 380872 h 528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15" h="528442">
                    <a:moveTo>
                      <a:pt x="287339" y="380872"/>
                    </a:moveTo>
                    <a:cubicBezTo>
                      <a:pt x="334259" y="270600"/>
                      <a:pt x="288312" y="137732"/>
                      <a:pt x="157066" y="0"/>
                    </a:cubicBezTo>
                    <a:cubicBezTo>
                      <a:pt x="25821" y="137840"/>
                      <a:pt x="-20126" y="270708"/>
                      <a:pt x="26794" y="380872"/>
                    </a:cubicBezTo>
                    <a:cubicBezTo>
                      <a:pt x="9604" y="410170"/>
                      <a:pt x="-10504" y="460873"/>
                      <a:pt x="6361" y="528442"/>
                    </a:cubicBezTo>
                    <a:cubicBezTo>
                      <a:pt x="6361" y="528442"/>
                      <a:pt x="33929" y="484225"/>
                      <a:pt x="76849" y="449738"/>
                    </a:cubicBezTo>
                    <a:lnTo>
                      <a:pt x="157066" y="521307"/>
                    </a:lnTo>
                    <a:lnTo>
                      <a:pt x="237284" y="449738"/>
                    </a:lnTo>
                    <a:cubicBezTo>
                      <a:pt x="280312" y="484117"/>
                      <a:pt x="307772" y="528442"/>
                      <a:pt x="307772" y="528442"/>
                    </a:cubicBezTo>
                    <a:cubicBezTo>
                      <a:pt x="324637" y="460873"/>
                      <a:pt x="304420" y="410278"/>
                      <a:pt x="287339" y="380872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1" name="자유형: 도형 2310">
                <a:extLst>
                  <a:ext uri="{FF2B5EF4-FFF2-40B4-BE49-F238E27FC236}">
                    <a16:creationId xmlns:a16="http://schemas.microsoft.com/office/drawing/2014/main" id="{32FD6293-C09E-4010-AEAB-5C772751FD6B}"/>
                  </a:ext>
                </a:extLst>
              </p:cNvPr>
              <p:cNvSpPr/>
              <p:nvPr/>
            </p:nvSpPr>
            <p:spPr>
              <a:xfrm>
                <a:off x="1638635" y="1676909"/>
                <a:ext cx="127786" cy="127786"/>
              </a:xfrm>
              <a:custGeom>
                <a:avLst/>
                <a:gdLst>
                  <a:gd name="connsiteX0" fmla="*/ 127786 w 127786"/>
                  <a:gd name="connsiteY0" fmla="*/ 63893 h 127786"/>
                  <a:gd name="connsiteX1" fmla="*/ 63893 w 127786"/>
                  <a:gd name="connsiteY1" fmla="*/ 127786 h 127786"/>
                  <a:gd name="connsiteX2" fmla="*/ 0 w 127786"/>
                  <a:gd name="connsiteY2" fmla="*/ 63893 h 127786"/>
                  <a:gd name="connsiteX3" fmla="*/ 63893 w 127786"/>
                  <a:gd name="connsiteY3" fmla="*/ 0 h 127786"/>
                  <a:gd name="connsiteX4" fmla="*/ 127786 w 127786"/>
                  <a:gd name="connsiteY4" fmla="*/ 63893 h 127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86" h="127786">
                    <a:moveTo>
                      <a:pt x="127786" y="63893"/>
                    </a:moveTo>
                    <a:cubicBezTo>
                      <a:pt x="127786" y="99245"/>
                      <a:pt x="99137" y="127786"/>
                      <a:pt x="63893" y="127786"/>
                    </a:cubicBezTo>
                    <a:cubicBezTo>
                      <a:pt x="28541" y="127786"/>
                      <a:pt x="0" y="99137"/>
                      <a:pt x="0" y="63893"/>
                    </a:cubicBezTo>
                    <a:cubicBezTo>
                      <a:pt x="0" y="28541"/>
                      <a:pt x="28649" y="0"/>
                      <a:pt x="63893" y="0"/>
                    </a:cubicBezTo>
                    <a:cubicBezTo>
                      <a:pt x="99137" y="-108"/>
                      <a:pt x="127786" y="28541"/>
                      <a:pt x="127786" y="63893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2" name="자유형: 도형 2311">
                <a:extLst>
                  <a:ext uri="{FF2B5EF4-FFF2-40B4-BE49-F238E27FC236}">
                    <a16:creationId xmlns:a16="http://schemas.microsoft.com/office/drawing/2014/main" id="{2F088285-410D-465A-A791-9CD26510FCCC}"/>
                  </a:ext>
                </a:extLst>
              </p:cNvPr>
              <p:cNvSpPr/>
              <p:nvPr/>
            </p:nvSpPr>
            <p:spPr>
              <a:xfrm>
                <a:off x="1638635" y="1944266"/>
                <a:ext cx="10811" cy="75136"/>
              </a:xfrm>
              <a:custGeom>
                <a:avLst/>
                <a:gdLst>
                  <a:gd name="connsiteX0" fmla="*/ 0 w 10811"/>
                  <a:gd name="connsiteY0" fmla="*/ 0 h 75136"/>
                  <a:gd name="connsiteX1" fmla="*/ 0 w 10811"/>
                  <a:gd name="connsiteY1" fmla="*/ 75136 h 7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75136">
                    <a:moveTo>
                      <a:pt x="0" y="0"/>
                    </a:moveTo>
                    <a:lnTo>
                      <a:pt x="0" y="75136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3" name="자유형: 도형 2312">
                <a:extLst>
                  <a:ext uri="{FF2B5EF4-FFF2-40B4-BE49-F238E27FC236}">
                    <a16:creationId xmlns:a16="http://schemas.microsoft.com/office/drawing/2014/main" id="{CDC6A630-41AB-456F-B837-867CDE73EF7D}"/>
                  </a:ext>
                </a:extLst>
              </p:cNvPr>
              <p:cNvSpPr/>
              <p:nvPr/>
            </p:nvSpPr>
            <p:spPr>
              <a:xfrm>
                <a:off x="1702528" y="1977672"/>
                <a:ext cx="10811" cy="75136"/>
              </a:xfrm>
              <a:custGeom>
                <a:avLst/>
                <a:gdLst>
                  <a:gd name="connsiteX0" fmla="*/ 0 w 10811"/>
                  <a:gd name="connsiteY0" fmla="*/ 0 h 75136"/>
                  <a:gd name="connsiteX1" fmla="*/ 0 w 10811"/>
                  <a:gd name="connsiteY1" fmla="*/ 75137 h 7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75136">
                    <a:moveTo>
                      <a:pt x="0" y="0"/>
                    </a:moveTo>
                    <a:lnTo>
                      <a:pt x="0" y="75137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4" name="자유형: 도형 2313">
                <a:extLst>
                  <a:ext uri="{FF2B5EF4-FFF2-40B4-BE49-F238E27FC236}">
                    <a16:creationId xmlns:a16="http://schemas.microsoft.com/office/drawing/2014/main" id="{331AB9D4-D7D3-485A-AA30-450B14D2043B}"/>
                  </a:ext>
                </a:extLst>
              </p:cNvPr>
              <p:cNvSpPr/>
              <p:nvPr/>
            </p:nvSpPr>
            <p:spPr>
              <a:xfrm>
                <a:off x="1766421" y="1944266"/>
                <a:ext cx="10811" cy="75136"/>
              </a:xfrm>
              <a:custGeom>
                <a:avLst/>
                <a:gdLst>
                  <a:gd name="connsiteX0" fmla="*/ 0 w 10811"/>
                  <a:gd name="connsiteY0" fmla="*/ 0 h 75136"/>
                  <a:gd name="connsiteX1" fmla="*/ 0 w 10811"/>
                  <a:gd name="connsiteY1" fmla="*/ 75136 h 75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75136">
                    <a:moveTo>
                      <a:pt x="0" y="0"/>
                    </a:moveTo>
                    <a:lnTo>
                      <a:pt x="0" y="75136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616731-43E0-4A1B-B3ED-B61E3A49EF0D}"/>
              </a:ext>
            </a:extLst>
          </p:cNvPr>
          <p:cNvGrpSpPr/>
          <p:nvPr/>
        </p:nvGrpSpPr>
        <p:grpSpPr>
          <a:xfrm>
            <a:off x="1298953" y="3497893"/>
            <a:ext cx="807798" cy="807798"/>
            <a:chOff x="1298953" y="3497893"/>
            <a:chExt cx="807798" cy="807798"/>
          </a:xfrm>
        </p:grpSpPr>
        <p:sp>
          <p:nvSpPr>
            <p:cNvPr id="2306" name="자유형: 도형 2305">
              <a:extLst>
                <a:ext uri="{FF2B5EF4-FFF2-40B4-BE49-F238E27FC236}">
                  <a16:creationId xmlns:a16="http://schemas.microsoft.com/office/drawing/2014/main" id="{FA80BD3E-F715-4B63-AA46-F475849F8C7D}"/>
                </a:ext>
              </a:extLst>
            </p:cNvPr>
            <p:cNvSpPr/>
            <p:nvPr/>
          </p:nvSpPr>
          <p:spPr>
            <a:xfrm>
              <a:off x="1298953" y="3497893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899 w 807798"/>
                <a:gd name="connsiteY1" fmla="*/ 807798 h 807798"/>
                <a:gd name="connsiteX2" fmla="*/ 0 w 807798"/>
                <a:gd name="connsiteY2" fmla="*/ 403899 h 807798"/>
                <a:gd name="connsiteX3" fmla="*/ 403899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8"/>
                    <a:pt x="403899" y="807798"/>
                  </a:cubicBezTo>
                  <a:cubicBezTo>
                    <a:pt x="180832" y="807798"/>
                    <a:pt x="0" y="626967"/>
                    <a:pt x="0" y="403899"/>
                  </a:cubicBezTo>
                  <a:cubicBezTo>
                    <a:pt x="0" y="180832"/>
                    <a:pt x="180832" y="0"/>
                    <a:pt x="403899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15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1427064" y="3675085"/>
              <a:ext cx="549955" cy="504225"/>
              <a:chOff x="1427064" y="3533051"/>
              <a:chExt cx="549955" cy="504225"/>
            </a:xfrm>
            <a:solidFill>
              <a:srgbClr val="FFFFFF"/>
            </a:solidFill>
          </p:grpSpPr>
          <p:sp>
            <p:nvSpPr>
              <p:cNvPr id="2316" name="자유형: 도형 2315">
                <a:extLst>
                  <a:ext uri="{FF2B5EF4-FFF2-40B4-BE49-F238E27FC236}">
                    <a16:creationId xmlns:a16="http://schemas.microsoft.com/office/drawing/2014/main" id="{789D5AF9-A60F-4AE8-A06C-30AE2DF41693}"/>
                  </a:ext>
                </a:extLst>
              </p:cNvPr>
              <p:cNvSpPr/>
              <p:nvPr/>
            </p:nvSpPr>
            <p:spPr>
              <a:xfrm>
                <a:off x="1470200" y="3779002"/>
                <a:ext cx="10811" cy="258274"/>
              </a:xfrm>
              <a:custGeom>
                <a:avLst/>
                <a:gdLst>
                  <a:gd name="connsiteX0" fmla="*/ 0 w 10811"/>
                  <a:gd name="connsiteY0" fmla="*/ 0 h 258274"/>
                  <a:gd name="connsiteX1" fmla="*/ 0 w 10811"/>
                  <a:gd name="connsiteY1" fmla="*/ 258275 h 25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58274">
                    <a:moveTo>
                      <a:pt x="0" y="0"/>
                    </a:moveTo>
                    <a:lnTo>
                      <a:pt x="0" y="258275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7" name="자유형: 도형 2316">
                <a:extLst>
                  <a:ext uri="{FF2B5EF4-FFF2-40B4-BE49-F238E27FC236}">
                    <a16:creationId xmlns:a16="http://schemas.microsoft.com/office/drawing/2014/main" id="{DDC6973E-5FCB-4C6F-A2FE-7EDC946244B3}"/>
                  </a:ext>
                </a:extLst>
              </p:cNvPr>
              <p:cNvSpPr/>
              <p:nvPr/>
            </p:nvSpPr>
            <p:spPr>
              <a:xfrm>
                <a:off x="1533444" y="3796516"/>
                <a:ext cx="10811" cy="240761"/>
              </a:xfrm>
              <a:custGeom>
                <a:avLst/>
                <a:gdLst>
                  <a:gd name="connsiteX0" fmla="*/ 0 w 10811"/>
                  <a:gd name="connsiteY0" fmla="*/ 0 h 240761"/>
                  <a:gd name="connsiteX1" fmla="*/ 0 w 10811"/>
                  <a:gd name="connsiteY1" fmla="*/ 240761 h 240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40761">
                    <a:moveTo>
                      <a:pt x="0" y="0"/>
                    </a:moveTo>
                    <a:lnTo>
                      <a:pt x="0" y="240761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8" name="자유형: 도형 2317">
                <a:extLst>
                  <a:ext uri="{FF2B5EF4-FFF2-40B4-BE49-F238E27FC236}">
                    <a16:creationId xmlns:a16="http://schemas.microsoft.com/office/drawing/2014/main" id="{94EAC502-86E3-44D4-A662-DE1F166D6DC0}"/>
                  </a:ext>
                </a:extLst>
              </p:cNvPr>
              <p:cNvSpPr/>
              <p:nvPr/>
            </p:nvSpPr>
            <p:spPr>
              <a:xfrm>
                <a:off x="1596581" y="3793056"/>
                <a:ext cx="10811" cy="244220"/>
              </a:xfrm>
              <a:custGeom>
                <a:avLst/>
                <a:gdLst>
                  <a:gd name="connsiteX0" fmla="*/ 0 w 10811"/>
                  <a:gd name="connsiteY0" fmla="*/ 0 h 244220"/>
                  <a:gd name="connsiteX1" fmla="*/ 0 w 10811"/>
                  <a:gd name="connsiteY1" fmla="*/ 244221 h 24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44220">
                    <a:moveTo>
                      <a:pt x="0" y="0"/>
                    </a:moveTo>
                    <a:lnTo>
                      <a:pt x="0" y="244221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9" name="자유형: 도형 2318">
                <a:extLst>
                  <a:ext uri="{FF2B5EF4-FFF2-40B4-BE49-F238E27FC236}">
                    <a16:creationId xmlns:a16="http://schemas.microsoft.com/office/drawing/2014/main" id="{2C6FD22F-6AA5-4F12-A448-DC06885EDCFC}"/>
                  </a:ext>
                </a:extLst>
              </p:cNvPr>
              <p:cNvSpPr/>
              <p:nvPr/>
            </p:nvSpPr>
            <p:spPr>
              <a:xfrm>
                <a:off x="1659825" y="3779002"/>
                <a:ext cx="10811" cy="258274"/>
              </a:xfrm>
              <a:custGeom>
                <a:avLst/>
                <a:gdLst>
                  <a:gd name="connsiteX0" fmla="*/ 0 w 10811"/>
                  <a:gd name="connsiteY0" fmla="*/ 0 h 258274"/>
                  <a:gd name="connsiteX1" fmla="*/ 0 w 10811"/>
                  <a:gd name="connsiteY1" fmla="*/ 258275 h 258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58274">
                    <a:moveTo>
                      <a:pt x="0" y="0"/>
                    </a:moveTo>
                    <a:lnTo>
                      <a:pt x="0" y="258275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0" name="자유형: 도형 2319">
                <a:extLst>
                  <a:ext uri="{FF2B5EF4-FFF2-40B4-BE49-F238E27FC236}">
                    <a16:creationId xmlns:a16="http://schemas.microsoft.com/office/drawing/2014/main" id="{B53C2BFD-9BBC-4794-A7FF-4EA6E1267E90}"/>
                  </a:ext>
                </a:extLst>
              </p:cNvPr>
              <p:cNvSpPr/>
              <p:nvPr/>
            </p:nvSpPr>
            <p:spPr>
              <a:xfrm>
                <a:off x="1722961" y="3765812"/>
                <a:ext cx="10811" cy="271464"/>
              </a:xfrm>
              <a:custGeom>
                <a:avLst/>
                <a:gdLst>
                  <a:gd name="connsiteX0" fmla="*/ 0 w 10811"/>
                  <a:gd name="connsiteY0" fmla="*/ 0 h 271464"/>
                  <a:gd name="connsiteX1" fmla="*/ 0 w 10811"/>
                  <a:gd name="connsiteY1" fmla="*/ 271464 h 271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71464">
                    <a:moveTo>
                      <a:pt x="0" y="0"/>
                    </a:moveTo>
                    <a:lnTo>
                      <a:pt x="0" y="271464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1" name="자유형: 도형 2320">
                <a:extLst>
                  <a:ext uri="{FF2B5EF4-FFF2-40B4-BE49-F238E27FC236}">
                    <a16:creationId xmlns:a16="http://schemas.microsoft.com/office/drawing/2014/main" id="{C8A0C7B8-CD7C-4B9E-8FDC-31D4E278C95F}"/>
                  </a:ext>
                </a:extLst>
              </p:cNvPr>
              <p:cNvSpPr/>
              <p:nvPr/>
            </p:nvSpPr>
            <p:spPr>
              <a:xfrm>
                <a:off x="1786206" y="3746569"/>
                <a:ext cx="10811" cy="290708"/>
              </a:xfrm>
              <a:custGeom>
                <a:avLst/>
                <a:gdLst>
                  <a:gd name="connsiteX0" fmla="*/ 0 w 10811"/>
                  <a:gd name="connsiteY0" fmla="*/ 0 h 290708"/>
                  <a:gd name="connsiteX1" fmla="*/ 0 w 10811"/>
                  <a:gd name="connsiteY1" fmla="*/ 290708 h 290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290708">
                    <a:moveTo>
                      <a:pt x="0" y="0"/>
                    </a:moveTo>
                    <a:lnTo>
                      <a:pt x="0" y="290708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2" name="자유형: 도형 2321">
                <a:extLst>
                  <a:ext uri="{FF2B5EF4-FFF2-40B4-BE49-F238E27FC236}">
                    <a16:creationId xmlns:a16="http://schemas.microsoft.com/office/drawing/2014/main" id="{EF954EB4-2EB2-4A93-B252-36B9EB1FE695}"/>
                  </a:ext>
                </a:extLst>
              </p:cNvPr>
              <p:cNvSpPr/>
              <p:nvPr/>
            </p:nvSpPr>
            <p:spPr>
              <a:xfrm>
                <a:off x="1849342" y="3718460"/>
                <a:ext cx="10811" cy="318816"/>
              </a:xfrm>
              <a:custGeom>
                <a:avLst/>
                <a:gdLst>
                  <a:gd name="connsiteX0" fmla="*/ 0 w 10811"/>
                  <a:gd name="connsiteY0" fmla="*/ 0 h 318816"/>
                  <a:gd name="connsiteX1" fmla="*/ 0 w 10811"/>
                  <a:gd name="connsiteY1" fmla="*/ 318817 h 318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318816">
                    <a:moveTo>
                      <a:pt x="0" y="0"/>
                    </a:moveTo>
                    <a:lnTo>
                      <a:pt x="0" y="318817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3" name="자유형: 도형 2322">
                <a:extLst>
                  <a:ext uri="{FF2B5EF4-FFF2-40B4-BE49-F238E27FC236}">
                    <a16:creationId xmlns:a16="http://schemas.microsoft.com/office/drawing/2014/main" id="{9FB76B49-A36B-4C3D-91B2-C41F938D5FA9}"/>
                  </a:ext>
                </a:extLst>
              </p:cNvPr>
              <p:cNvSpPr/>
              <p:nvPr/>
            </p:nvSpPr>
            <p:spPr>
              <a:xfrm>
                <a:off x="1912586" y="3678027"/>
                <a:ext cx="10811" cy="359249"/>
              </a:xfrm>
              <a:custGeom>
                <a:avLst/>
                <a:gdLst>
                  <a:gd name="connsiteX0" fmla="*/ 0 w 10811"/>
                  <a:gd name="connsiteY0" fmla="*/ 0 h 359249"/>
                  <a:gd name="connsiteX1" fmla="*/ 0 w 10811"/>
                  <a:gd name="connsiteY1" fmla="*/ 359250 h 35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359249">
                    <a:moveTo>
                      <a:pt x="0" y="0"/>
                    </a:moveTo>
                    <a:lnTo>
                      <a:pt x="0" y="359250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4" name="자유형: 도형 2323">
                <a:extLst>
                  <a:ext uri="{FF2B5EF4-FFF2-40B4-BE49-F238E27FC236}">
                    <a16:creationId xmlns:a16="http://schemas.microsoft.com/office/drawing/2014/main" id="{838876CB-D66D-4717-B7F8-026AABBE051E}"/>
                  </a:ext>
                </a:extLst>
              </p:cNvPr>
              <p:cNvSpPr/>
              <p:nvPr/>
            </p:nvSpPr>
            <p:spPr>
              <a:xfrm>
                <a:off x="1427064" y="3554457"/>
                <a:ext cx="527901" cy="192071"/>
              </a:xfrm>
              <a:custGeom>
                <a:avLst/>
                <a:gdLst>
                  <a:gd name="connsiteX0" fmla="*/ 1946 w 527901"/>
                  <a:gd name="connsiteY0" fmla="*/ 172760 h 192071"/>
                  <a:gd name="connsiteX1" fmla="*/ 136651 w 527901"/>
                  <a:gd name="connsiteY1" fmla="*/ 169084 h 192071"/>
                  <a:gd name="connsiteX2" fmla="*/ 266816 w 527901"/>
                  <a:gd name="connsiteY2" fmla="*/ 137300 h 192071"/>
                  <a:gd name="connsiteX3" fmla="*/ 386494 w 527901"/>
                  <a:gd name="connsiteY3" fmla="*/ 79893 h 192071"/>
                  <a:gd name="connsiteX4" fmla="*/ 440873 w 527901"/>
                  <a:gd name="connsiteY4" fmla="*/ 42487 h 192071"/>
                  <a:gd name="connsiteX5" fmla="*/ 466279 w 527901"/>
                  <a:gd name="connsiteY5" fmla="*/ 21514 h 192071"/>
                  <a:gd name="connsiteX6" fmla="*/ 491036 w 527901"/>
                  <a:gd name="connsiteY6" fmla="*/ 0 h 192071"/>
                  <a:gd name="connsiteX7" fmla="*/ 527902 w 527901"/>
                  <a:gd name="connsiteY7" fmla="*/ 42379 h 192071"/>
                  <a:gd name="connsiteX8" fmla="*/ 499144 w 527901"/>
                  <a:gd name="connsiteY8" fmla="*/ 63569 h 192071"/>
                  <a:gd name="connsiteX9" fmla="*/ 469846 w 527901"/>
                  <a:gd name="connsiteY9" fmla="*/ 83785 h 192071"/>
                  <a:gd name="connsiteX10" fmla="*/ 408224 w 527901"/>
                  <a:gd name="connsiteY10" fmla="*/ 119029 h 192071"/>
                  <a:gd name="connsiteX11" fmla="*/ 276546 w 527901"/>
                  <a:gd name="connsiteY11" fmla="*/ 169192 h 192071"/>
                  <a:gd name="connsiteX12" fmla="*/ 138597 w 527901"/>
                  <a:gd name="connsiteY12" fmla="*/ 191031 h 192071"/>
                  <a:gd name="connsiteX13" fmla="*/ 0 w 527901"/>
                  <a:gd name="connsiteY13" fmla="*/ 183247 h 192071"/>
                  <a:gd name="connsiteX14" fmla="*/ 1946 w 527901"/>
                  <a:gd name="connsiteY14" fmla="*/ 172760 h 19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7901" h="192071">
                    <a:moveTo>
                      <a:pt x="1946" y="172760"/>
                    </a:moveTo>
                    <a:cubicBezTo>
                      <a:pt x="46487" y="177192"/>
                      <a:pt x="92218" y="175138"/>
                      <a:pt x="136651" y="169084"/>
                    </a:cubicBezTo>
                    <a:cubicBezTo>
                      <a:pt x="181193" y="162922"/>
                      <a:pt x="224977" y="152543"/>
                      <a:pt x="266816" y="137300"/>
                    </a:cubicBezTo>
                    <a:cubicBezTo>
                      <a:pt x="308654" y="122164"/>
                      <a:pt x="349196" y="103678"/>
                      <a:pt x="386494" y="79893"/>
                    </a:cubicBezTo>
                    <a:cubicBezTo>
                      <a:pt x="405737" y="68974"/>
                      <a:pt x="423143" y="55461"/>
                      <a:pt x="440873" y="42487"/>
                    </a:cubicBezTo>
                    <a:cubicBezTo>
                      <a:pt x="449954" y="36325"/>
                      <a:pt x="457954" y="28649"/>
                      <a:pt x="466279" y="21514"/>
                    </a:cubicBezTo>
                    <a:lnTo>
                      <a:pt x="491036" y="0"/>
                    </a:lnTo>
                    <a:lnTo>
                      <a:pt x="527902" y="42379"/>
                    </a:lnTo>
                    <a:lnTo>
                      <a:pt x="499144" y="63569"/>
                    </a:lnTo>
                    <a:cubicBezTo>
                      <a:pt x="489522" y="70488"/>
                      <a:pt x="480225" y="77947"/>
                      <a:pt x="469846" y="83785"/>
                    </a:cubicBezTo>
                    <a:cubicBezTo>
                      <a:pt x="449630" y="96218"/>
                      <a:pt x="429738" y="108975"/>
                      <a:pt x="408224" y="119029"/>
                    </a:cubicBezTo>
                    <a:cubicBezTo>
                      <a:pt x="366385" y="140976"/>
                      <a:pt x="321736" y="157084"/>
                      <a:pt x="276546" y="169192"/>
                    </a:cubicBezTo>
                    <a:cubicBezTo>
                      <a:pt x="231356" y="181517"/>
                      <a:pt x="184976" y="188544"/>
                      <a:pt x="138597" y="191031"/>
                    </a:cubicBezTo>
                    <a:cubicBezTo>
                      <a:pt x="92218" y="193517"/>
                      <a:pt x="45839" y="191787"/>
                      <a:pt x="0" y="183247"/>
                    </a:cubicBezTo>
                    <a:lnTo>
                      <a:pt x="1946" y="172760"/>
                    </a:lnTo>
                    <a:close/>
                  </a:path>
                </a:pathLst>
              </a:custGeom>
              <a:solidFill>
                <a:srgbClr val="FFFFFF"/>
              </a:solidFill>
              <a:ln w="108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5" name="자유형: 도형 2324">
                <a:extLst>
                  <a:ext uri="{FF2B5EF4-FFF2-40B4-BE49-F238E27FC236}">
                    <a16:creationId xmlns:a16="http://schemas.microsoft.com/office/drawing/2014/main" id="{5B4FA951-12A9-4859-A8B7-65B1262F06ED}"/>
                  </a:ext>
                </a:extLst>
              </p:cNvPr>
              <p:cNvSpPr/>
              <p:nvPr/>
            </p:nvSpPr>
            <p:spPr>
              <a:xfrm>
                <a:off x="1865558" y="3533051"/>
                <a:ext cx="111461" cy="111461"/>
              </a:xfrm>
              <a:custGeom>
                <a:avLst/>
                <a:gdLst>
                  <a:gd name="connsiteX0" fmla="*/ 97623 w 111461"/>
                  <a:gd name="connsiteY0" fmla="*/ 111461 h 111461"/>
                  <a:gd name="connsiteX1" fmla="*/ 0 w 111461"/>
                  <a:gd name="connsiteY1" fmla="*/ 13838 h 111461"/>
                  <a:gd name="connsiteX2" fmla="*/ 111462 w 111461"/>
                  <a:gd name="connsiteY2" fmla="*/ 0 h 111461"/>
                  <a:gd name="connsiteX3" fmla="*/ 97623 w 111461"/>
                  <a:gd name="connsiteY3" fmla="*/ 111461 h 11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61" h="111461">
                    <a:moveTo>
                      <a:pt x="97623" y="111461"/>
                    </a:moveTo>
                    <a:lnTo>
                      <a:pt x="0" y="13838"/>
                    </a:lnTo>
                    <a:lnTo>
                      <a:pt x="111462" y="0"/>
                    </a:lnTo>
                    <a:lnTo>
                      <a:pt x="97623" y="111461"/>
                    </a:lnTo>
                    <a:close/>
                  </a:path>
                </a:pathLst>
              </a:custGeom>
              <a:solidFill>
                <a:srgbClr val="FFFFFF"/>
              </a:solidFill>
              <a:ln w="108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C63B47-2D07-484F-9B14-1B5A6CBFE74E}"/>
              </a:ext>
            </a:extLst>
          </p:cNvPr>
          <p:cNvGrpSpPr/>
          <p:nvPr/>
        </p:nvGrpSpPr>
        <p:grpSpPr>
          <a:xfrm>
            <a:off x="4019760" y="1461423"/>
            <a:ext cx="807798" cy="807798"/>
            <a:chOff x="4019760" y="1461423"/>
            <a:chExt cx="807798" cy="807798"/>
          </a:xfrm>
        </p:grpSpPr>
        <p:sp>
          <p:nvSpPr>
            <p:cNvPr id="2304" name="자유형: 도형 2303">
              <a:extLst>
                <a:ext uri="{FF2B5EF4-FFF2-40B4-BE49-F238E27FC236}">
                  <a16:creationId xmlns:a16="http://schemas.microsoft.com/office/drawing/2014/main" id="{C73A785E-4917-4D70-8D4E-D39EFDC5820E}"/>
                </a:ext>
              </a:extLst>
            </p:cNvPr>
            <p:cNvSpPr/>
            <p:nvPr/>
          </p:nvSpPr>
          <p:spPr>
            <a:xfrm>
              <a:off x="4019760" y="1461423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899 w 807798"/>
                <a:gd name="connsiteY1" fmla="*/ 807799 h 807798"/>
                <a:gd name="connsiteX2" fmla="*/ 0 w 807798"/>
                <a:gd name="connsiteY2" fmla="*/ 403899 h 807798"/>
                <a:gd name="connsiteX3" fmla="*/ 403899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9"/>
                    <a:pt x="403899" y="807799"/>
                  </a:cubicBezTo>
                  <a:cubicBezTo>
                    <a:pt x="180832" y="807799"/>
                    <a:pt x="0" y="626967"/>
                    <a:pt x="0" y="403899"/>
                  </a:cubicBezTo>
                  <a:cubicBezTo>
                    <a:pt x="0" y="180832"/>
                    <a:pt x="180832" y="0"/>
                    <a:pt x="403899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26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4184952" y="1556452"/>
              <a:ext cx="482711" cy="639795"/>
              <a:chOff x="4184952" y="1414418"/>
              <a:chExt cx="482711" cy="639795"/>
            </a:xfrm>
            <a:solidFill>
              <a:schemeClr val="accent1"/>
            </a:solidFill>
          </p:grpSpPr>
          <p:sp>
            <p:nvSpPr>
              <p:cNvPr id="2327" name="자유형: 도형 2326">
                <a:extLst>
                  <a:ext uri="{FF2B5EF4-FFF2-40B4-BE49-F238E27FC236}">
                    <a16:creationId xmlns:a16="http://schemas.microsoft.com/office/drawing/2014/main" id="{17CBA0A6-04F4-45AE-A714-87D2DEC7305F}"/>
                  </a:ext>
                </a:extLst>
              </p:cNvPr>
              <p:cNvSpPr/>
              <p:nvPr/>
            </p:nvSpPr>
            <p:spPr>
              <a:xfrm>
                <a:off x="4364739" y="1980591"/>
                <a:ext cx="123029" cy="36757"/>
              </a:xfrm>
              <a:custGeom>
                <a:avLst/>
                <a:gdLst>
                  <a:gd name="connsiteX0" fmla="*/ 104650 w 123029"/>
                  <a:gd name="connsiteY0" fmla="*/ 36757 h 36757"/>
                  <a:gd name="connsiteX1" fmla="*/ 18379 w 123029"/>
                  <a:gd name="connsiteY1" fmla="*/ 36757 h 36757"/>
                  <a:gd name="connsiteX2" fmla="*/ 0 w 123029"/>
                  <a:gd name="connsiteY2" fmla="*/ 18379 h 36757"/>
                  <a:gd name="connsiteX3" fmla="*/ 0 w 123029"/>
                  <a:gd name="connsiteY3" fmla="*/ 18379 h 36757"/>
                  <a:gd name="connsiteX4" fmla="*/ 18379 w 123029"/>
                  <a:gd name="connsiteY4" fmla="*/ 0 h 36757"/>
                  <a:gd name="connsiteX5" fmla="*/ 104650 w 123029"/>
                  <a:gd name="connsiteY5" fmla="*/ 0 h 36757"/>
                  <a:gd name="connsiteX6" fmla="*/ 123029 w 123029"/>
                  <a:gd name="connsiteY6" fmla="*/ 18379 h 36757"/>
                  <a:gd name="connsiteX7" fmla="*/ 123029 w 123029"/>
                  <a:gd name="connsiteY7" fmla="*/ 18379 h 36757"/>
                  <a:gd name="connsiteX8" fmla="*/ 104650 w 123029"/>
                  <a:gd name="connsiteY8" fmla="*/ 36757 h 3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029" h="36757">
                    <a:moveTo>
                      <a:pt x="104650" y="36757"/>
                    </a:moveTo>
                    <a:lnTo>
                      <a:pt x="18379" y="36757"/>
                    </a:lnTo>
                    <a:cubicBezTo>
                      <a:pt x="8216" y="36757"/>
                      <a:pt x="0" y="28541"/>
                      <a:pt x="0" y="18379"/>
                    </a:cubicBezTo>
                    <a:lnTo>
                      <a:pt x="0" y="18379"/>
                    </a:lnTo>
                    <a:cubicBezTo>
                      <a:pt x="0" y="8216"/>
                      <a:pt x="8216" y="0"/>
                      <a:pt x="18379" y="0"/>
                    </a:cubicBezTo>
                    <a:lnTo>
                      <a:pt x="104650" y="0"/>
                    </a:lnTo>
                    <a:cubicBezTo>
                      <a:pt x="114813" y="0"/>
                      <a:pt x="123029" y="8216"/>
                      <a:pt x="123029" y="18379"/>
                    </a:cubicBezTo>
                    <a:lnTo>
                      <a:pt x="123029" y="18379"/>
                    </a:lnTo>
                    <a:cubicBezTo>
                      <a:pt x="123029" y="28541"/>
                      <a:pt x="114813" y="36757"/>
                      <a:pt x="104650" y="367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8" name="자유형: 도형 2327">
                <a:extLst>
                  <a:ext uri="{FF2B5EF4-FFF2-40B4-BE49-F238E27FC236}">
                    <a16:creationId xmlns:a16="http://schemas.microsoft.com/office/drawing/2014/main" id="{8863BADD-D4EB-421F-B908-C2F2405D7A41}"/>
                  </a:ext>
                </a:extLst>
              </p:cNvPr>
              <p:cNvSpPr/>
              <p:nvPr/>
            </p:nvSpPr>
            <p:spPr>
              <a:xfrm>
                <a:off x="4400631" y="2017456"/>
                <a:ext cx="51246" cy="36757"/>
              </a:xfrm>
              <a:custGeom>
                <a:avLst/>
                <a:gdLst>
                  <a:gd name="connsiteX0" fmla="*/ 41190 w 51246"/>
                  <a:gd name="connsiteY0" fmla="*/ 36757 h 36757"/>
                  <a:gd name="connsiteX1" fmla="*/ 10054 w 51246"/>
                  <a:gd name="connsiteY1" fmla="*/ 36757 h 36757"/>
                  <a:gd name="connsiteX2" fmla="*/ 0 w 51246"/>
                  <a:gd name="connsiteY2" fmla="*/ 26703 h 36757"/>
                  <a:gd name="connsiteX3" fmla="*/ 0 w 51246"/>
                  <a:gd name="connsiteY3" fmla="*/ 10054 h 36757"/>
                  <a:gd name="connsiteX4" fmla="*/ 10054 w 51246"/>
                  <a:gd name="connsiteY4" fmla="*/ 0 h 36757"/>
                  <a:gd name="connsiteX5" fmla="*/ 41190 w 51246"/>
                  <a:gd name="connsiteY5" fmla="*/ 0 h 36757"/>
                  <a:gd name="connsiteX6" fmla="*/ 51244 w 51246"/>
                  <a:gd name="connsiteY6" fmla="*/ 10054 h 36757"/>
                  <a:gd name="connsiteX7" fmla="*/ 51244 w 51246"/>
                  <a:gd name="connsiteY7" fmla="*/ 26703 h 36757"/>
                  <a:gd name="connsiteX8" fmla="*/ 41190 w 51246"/>
                  <a:gd name="connsiteY8" fmla="*/ 36757 h 3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246" h="36757">
                    <a:moveTo>
                      <a:pt x="41190" y="36757"/>
                    </a:moveTo>
                    <a:lnTo>
                      <a:pt x="10054" y="36757"/>
                    </a:lnTo>
                    <a:cubicBezTo>
                      <a:pt x="4541" y="36757"/>
                      <a:pt x="0" y="32217"/>
                      <a:pt x="0" y="26703"/>
                    </a:cubicBezTo>
                    <a:lnTo>
                      <a:pt x="0" y="10054"/>
                    </a:lnTo>
                    <a:cubicBezTo>
                      <a:pt x="0" y="4541"/>
                      <a:pt x="4541" y="0"/>
                      <a:pt x="10054" y="0"/>
                    </a:cubicBezTo>
                    <a:lnTo>
                      <a:pt x="41190" y="0"/>
                    </a:lnTo>
                    <a:cubicBezTo>
                      <a:pt x="46704" y="0"/>
                      <a:pt x="51244" y="4541"/>
                      <a:pt x="51244" y="10054"/>
                    </a:cubicBezTo>
                    <a:lnTo>
                      <a:pt x="51244" y="26703"/>
                    </a:lnTo>
                    <a:cubicBezTo>
                      <a:pt x="51352" y="32217"/>
                      <a:pt x="46812" y="36757"/>
                      <a:pt x="41190" y="367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9" name="자유형: 도형 2328">
                <a:extLst>
                  <a:ext uri="{FF2B5EF4-FFF2-40B4-BE49-F238E27FC236}">
                    <a16:creationId xmlns:a16="http://schemas.microsoft.com/office/drawing/2014/main" id="{0E05D045-E39B-4761-A936-A6F78E8ADFD5}"/>
                  </a:ext>
                </a:extLst>
              </p:cNvPr>
              <p:cNvSpPr/>
              <p:nvPr/>
            </p:nvSpPr>
            <p:spPr>
              <a:xfrm>
                <a:off x="4426254" y="1832696"/>
                <a:ext cx="10811" cy="111137"/>
              </a:xfrm>
              <a:custGeom>
                <a:avLst/>
                <a:gdLst>
                  <a:gd name="connsiteX0" fmla="*/ 0 w 10811"/>
                  <a:gd name="connsiteY0" fmla="*/ 111137 h 111137"/>
                  <a:gd name="connsiteX1" fmla="*/ 0 w 10811"/>
                  <a:gd name="connsiteY1" fmla="*/ 0 h 111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111137">
                    <a:moveTo>
                      <a:pt x="0" y="111137"/>
                    </a:moveTo>
                    <a:lnTo>
                      <a:pt x="0" y="0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0" name="자유형: 도형 2329">
                <a:extLst>
                  <a:ext uri="{FF2B5EF4-FFF2-40B4-BE49-F238E27FC236}">
                    <a16:creationId xmlns:a16="http://schemas.microsoft.com/office/drawing/2014/main" id="{0733D831-4928-4377-802C-7833F06D30A1}"/>
                  </a:ext>
                </a:extLst>
              </p:cNvPr>
              <p:cNvSpPr/>
              <p:nvPr/>
            </p:nvSpPr>
            <p:spPr>
              <a:xfrm>
                <a:off x="4346241" y="1735397"/>
                <a:ext cx="160086" cy="92515"/>
              </a:xfrm>
              <a:custGeom>
                <a:avLst/>
                <a:gdLst>
                  <a:gd name="connsiteX0" fmla="*/ 71256 w 160086"/>
                  <a:gd name="connsiteY0" fmla="*/ 88867 h 92515"/>
                  <a:gd name="connsiteX1" fmla="*/ 3687 w 160086"/>
                  <a:gd name="connsiteY1" fmla="*/ 21298 h 92515"/>
                  <a:gd name="connsiteX2" fmla="*/ 12552 w 160086"/>
                  <a:gd name="connsiteY2" fmla="*/ 0 h 92515"/>
                  <a:gd name="connsiteX3" fmla="*/ 147582 w 160086"/>
                  <a:gd name="connsiteY3" fmla="*/ 0 h 92515"/>
                  <a:gd name="connsiteX4" fmla="*/ 156447 w 160086"/>
                  <a:gd name="connsiteY4" fmla="*/ 21298 h 92515"/>
                  <a:gd name="connsiteX5" fmla="*/ 88878 w 160086"/>
                  <a:gd name="connsiteY5" fmla="*/ 88867 h 92515"/>
                  <a:gd name="connsiteX6" fmla="*/ 71256 w 160086"/>
                  <a:gd name="connsiteY6" fmla="*/ 88867 h 9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086" h="92515">
                    <a:moveTo>
                      <a:pt x="71256" y="88867"/>
                    </a:moveTo>
                    <a:lnTo>
                      <a:pt x="3687" y="21298"/>
                    </a:lnTo>
                    <a:cubicBezTo>
                      <a:pt x="-4205" y="13406"/>
                      <a:pt x="1417" y="0"/>
                      <a:pt x="12552" y="0"/>
                    </a:cubicBezTo>
                    <a:lnTo>
                      <a:pt x="147582" y="0"/>
                    </a:lnTo>
                    <a:cubicBezTo>
                      <a:pt x="158717" y="0"/>
                      <a:pt x="164231" y="13406"/>
                      <a:pt x="156447" y="21298"/>
                    </a:cubicBezTo>
                    <a:lnTo>
                      <a:pt x="88878" y="88867"/>
                    </a:lnTo>
                    <a:cubicBezTo>
                      <a:pt x="84013" y="93731"/>
                      <a:pt x="76121" y="93731"/>
                      <a:pt x="71256" y="88867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1" name="자유형: 도형 2330">
                <a:extLst>
                  <a:ext uri="{FF2B5EF4-FFF2-40B4-BE49-F238E27FC236}">
                    <a16:creationId xmlns:a16="http://schemas.microsoft.com/office/drawing/2014/main" id="{AD2348EF-129F-4488-8ECC-B0B89B8446AE}"/>
                  </a:ext>
                </a:extLst>
              </p:cNvPr>
              <p:cNvSpPr/>
              <p:nvPr/>
            </p:nvSpPr>
            <p:spPr>
              <a:xfrm rot="-5380115">
                <a:off x="4229578" y="1552493"/>
                <a:ext cx="393311" cy="393311"/>
              </a:xfrm>
              <a:custGeom>
                <a:avLst/>
                <a:gdLst>
                  <a:gd name="connsiteX0" fmla="*/ 393311 w 393311"/>
                  <a:gd name="connsiteY0" fmla="*/ 196656 h 393311"/>
                  <a:gd name="connsiteX1" fmla="*/ 196656 w 393311"/>
                  <a:gd name="connsiteY1" fmla="*/ 393311 h 393311"/>
                  <a:gd name="connsiteX2" fmla="*/ 0 w 393311"/>
                  <a:gd name="connsiteY2" fmla="*/ 196656 h 393311"/>
                  <a:gd name="connsiteX3" fmla="*/ 196656 w 393311"/>
                  <a:gd name="connsiteY3" fmla="*/ 0 h 393311"/>
                  <a:gd name="connsiteX4" fmla="*/ 393311 w 393311"/>
                  <a:gd name="connsiteY4" fmla="*/ 196656 h 39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311" h="393311">
                    <a:moveTo>
                      <a:pt x="393311" y="196656"/>
                    </a:moveTo>
                    <a:cubicBezTo>
                      <a:pt x="393311" y="305265"/>
                      <a:pt x="305265" y="393311"/>
                      <a:pt x="196656" y="393311"/>
                    </a:cubicBezTo>
                    <a:cubicBezTo>
                      <a:pt x="88046" y="393311"/>
                      <a:pt x="0" y="305265"/>
                      <a:pt x="0" y="196656"/>
                    </a:cubicBezTo>
                    <a:cubicBezTo>
                      <a:pt x="0" y="88046"/>
                      <a:pt x="88046" y="0"/>
                      <a:pt x="196656" y="0"/>
                    </a:cubicBezTo>
                    <a:cubicBezTo>
                      <a:pt x="305265" y="0"/>
                      <a:pt x="393311" y="88046"/>
                      <a:pt x="393311" y="196656"/>
                    </a:cubicBezTo>
                    <a:close/>
                  </a:path>
                </a:pathLst>
              </a:custGeom>
              <a:noFill/>
              <a:ln w="3241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2" name="자유형: 도형 2331">
                <a:extLst>
                  <a:ext uri="{FF2B5EF4-FFF2-40B4-BE49-F238E27FC236}">
                    <a16:creationId xmlns:a16="http://schemas.microsoft.com/office/drawing/2014/main" id="{BBE0F715-4237-4231-82E4-041CE1775EE9}"/>
                  </a:ext>
                </a:extLst>
              </p:cNvPr>
              <p:cNvSpPr/>
              <p:nvPr/>
            </p:nvSpPr>
            <p:spPr>
              <a:xfrm>
                <a:off x="4364739" y="1943833"/>
                <a:ext cx="123029" cy="36757"/>
              </a:xfrm>
              <a:custGeom>
                <a:avLst/>
                <a:gdLst>
                  <a:gd name="connsiteX0" fmla="*/ 104650 w 123029"/>
                  <a:gd name="connsiteY0" fmla="*/ 36757 h 36757"/>
                  <a:gd name="connsiteX1" fmla="*/ 18379 w 123029"/>
                  <a:gd name="connsiteY1" fmla="*/ 36757 h 36757"/>
                  <a:gd name="connsiteX2" fmla="*/ 0 w 123029"/>
                  <a:gd name="connsiteY2" fmla="*/ 18379 h 36757"/>
                  <a:gd name="connsiteX3" fmla="*/ 0 w 123029"/>
                  <a:gd name="connsiteY3" fmla="*/ 18379 h 36757"/>
                  <a:gd name="connsiteX4" fmla="*/ 18379 w 123029"/>
                  <a:gd name="connsiteY4" fmla="*/ 0 h 36757"/>
                  <a:gd name="connsiteX5" fmla="*/ 104650 w 123029"/>
                  <a:gd name="connsiteY5" fmla="*/ 0 h 36757"/>
                  <a:gd name="connsiteX6" fmla="*/ 123029 w 123029"/>
                  <a:gd name="connsiteY6" fmla="*/ 18379 h 36757"/>
                  <a:gd name="connsiteX7" fmla="*/ 123029 w 123029"/>
                  <a:gd name="connsiteY7" fmla="*/ 18379 h 36757"/>
                  <a:gd name="connsiteX8" fmla="*/ 104650 w 123029"/>
                  <a:gd name="connsiteY8" fmla="*/ 36757 h 3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029" h="36757">
                    <a:moveTo>
                      <a:pt x="104650" y="36757"/>
                    </a:moveTo>
                    <a:lnTo>
                      <a:pt x="18379" y="36757"/>
                    </a:lnTo>
                    <a:cubicBezTo>
                      <a:pt x="8216" y="36757"/>
                      <a:pt x="0" y="28541"/>
                      <a:pt x="0" y="18379"/>
                    </a:cubicBezTo>
                    <a:lnTo>
                      <a:pt x="0" y="18379"/>
                    </a:lnTo>
                    <a:cubicBezTo>
                      <a:pt x="0" y="8216"/>
                      <a:pt x="8216" y="0"/>
                      <a:pt x="18379" y="0"/>
                    </a:cubicBezTo>
                    <a:lnTo>
                      <a:pt x="104650" y="0"/>
                    </a:lnTo>
                    <a:cubicBezTo>
                      <a:pt x="114813" y="0"/>
                      <a:pt x="123029" y="8216"/>
                      <a:pt x="123029" y="18379"/>
                    </a:cubicBezTo>
                    <a:lnTo>
                      <a:pt x="123029" y="18379"/>
                    </a:lnTo>
                    <a:cubicBezTo>
                      <a:pt x="123029" y="28541"/>
                      <a:pt x="114813" y="36757"/>
                      <a:pt x="104650" y="367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3" name="자유형: 도형 2332">
                <a:extLst>
                  <a:ext uri="{FF2B5EF4-FFF2-40B4-BE49-F238E27FC236}">
                    <a16:creationId xmlns:a16="http://schemas.microsoft.com/office/drawing/2014/main" id="{A8CD551A-F9D1-4BDA-9B3B-751EC767FE86}"/>
                  </a:ext>
                </a:extLst>
              </p:cNvPr>
              <p:cNvSpPr/>
              <p:nvPr/>
            </p:nvSpPr>
            <p:spPr>
              <a:xfrm>
                <a:off x="4426254" y="1414418"/>
                <a:ext cx="10811" cy="79244"/>
              </a:xfrm>
              <a:custGeom>
                <a:avLst/>
                <a:gdLst>
                  <a:gd name="connsiteX0" fmla="*/ 0 w 10811"/>
                  <a:gd name="connsiteY0" fmla="*/ 0 h 79244"/>
                  <a:gd name="connsiteX1" fmla="*/ 0 w 10811"/>
                  <a:gd name="connsiteY1" fmla="*/ 79245 h 7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11" h="79244">
                    <a:moveTo>
                      <a:pt x="0" y="0"/>
                    </a:moveTo>
                    <a:lnTo>
                      <a:pt x="0" y="79245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4" name="자유형: 도형 2333">
                <a:extLst>
                  <a:ext uri="{FF2B5EF4-FFF2-40B4-BE49-F238E27FC236}">
                    <a16:creationId xmlns:a16="http://schemas.microsoft.com/office/drawing/2014/main" id="{CCB734B2-71C7-4184-BA25-780ACAB027AC}"/>
                  </a:ext>
                </a:extLst>
              </p:cNvPr>
              <p:cNvSpPr/>
              <p:nvPr/>
            </p:nvSpPr>
            <p:spPr>
              <a:xfrm>
                <a:off x="4526039" y="1473014"/>
                <a:ext cx="20000" cy="42811"/>
              </a:xfrm>
              <a:custGeom>
                <a:avLst/>
                <a:gdLst>
                  <a:gd name="connsiteX0" fmla="*/ 20000 w 20000"/>
                  <a:gd name="connsiteY0" fmla="*/ 0 h 42811"/>
                  <a:gd name="connsiteX1" fmla="*/ 0 w 20000"/>
                  <a:gd name="connsiteY1" fmla="*/ 42812 h 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0" h="42811">
                    <a:moveTo>
                      <a:pt x="20000" y="0"/>
                    </a:moveTo>
                    <a:lnTo>
                      <a:pt x="0" y="42812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5" name="자유형: 도형 2334">
                <a:extLst>
                  <a:ext uri="{FF2B5EF4-FFF2-40B4-BE49-F238E27FC236}">
                    <a16:creationId xmlns:a16="http://schemas.microsoft.com/office/drawing/2014/main" id="{66FE0F08-7305-4A39-B0EC-66CC7F24F6E7}"/>
                  </a:ext>
                </a:extLst>
              </p:cNvPr>
              <p:cNvSpPr/>
              <p:nvPr/>
            </p:nvSpPr>
            <p:spPr>
              <a:xfrm>
                <a:off x="4607122" y="1527393"/>
                <a:ext cx="60541" cy="50703"/>
              </a:xfrm>
              <a:custGeom>
                <a:avLst/>
                <a:gdLst>
                  <a:gd name="connsiteX0" fmla="*/ 60542 w 60541"/>
                  <a:gd name="connsiteY0" fmla="*/ 0 h 50703"/>
                  <a:gd name="connsiteX1" fmla="*/ 0 w 60541"/>
                  <a:gd name="connsiteY1" fmla="*/ 50704 h 5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541" h="50703">
                    <a:moveTo>
                      <a:pt x="60542" y="0"/>
                    </a:moveTo>
                    <a:lnTo>
                      <a:pt x="0" y="50704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6" name="자유형: 도형 2335">
                <a:extLst>
                  <a:ext uri="{FF2B5EF4-FFF2-40B4-BE49-F238E27FC236}">
                    <a16:creationId xmlns:a16="http://schemas.microsoft.com/office/drawing/2014/main" id="{6BC5D408-AD49-4B49-A21C-2D70B7DF32F8}"/>
                  </a:ext>
                </a:extLst>
              </p:cNvPr>
              <p:cNvSpPr/>
              <p:nvPr/>
            </p:nvSpPr>
            <p:spPr>
              <a:xfrm>
                <a:off x="4306468" y="1473014"/>
                <a:ext cx="20000" cy="42811"/>
              </a:xfrm>
              <a:custGeom>
                <a:avLst/>
                <a:gdLst>
                  <a:gd name="connsiteX0" fmla="*/ 0 w 20000"/>
                  <a:gd name="connsiteY0" fmla="*/ 0 h 42811"/>
                  <a:gd name="connsiteX1" fmla="*/ 20000 w 20000"/>
                  <a:gd name="connsiteY1" fmla="*/ 42812 h 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0" h="42811">
                    <a:moveTo>
                      <a:pt x="0" y="0"/>
                    </a:moveTo>
                    <a:lnTo>
                      <a:pt x="20000" y="42812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37" name="자유형: 도형 2336">
                <a:extLst>
                  <a:ext uri="{FF2B5EF4-FFF2-40B4-BE49-F238E27FC236}">
                    <a16:creationId xmlns:a16="http://schemas.microsoft.com/office/drawing/2014/main" id="{73E70F64-11F7-45A7-9AD5-08A966EC94CE}"/>
                  </a:ext>
                </a:extLst>
              </p:cNvPr>
              <p:cNvSpPr/>
              <p:nvPr/>
            </p:nvSpPr>
            <p:spPr>
              <a:xfrm>
                <a:off x="4184952" y="1527393"/>
                <a:ext cx="60541" cy="50703"/>
              </a:xfrm>
              <a:custGeom>
                <a:avLst/>
                <a:gdLst>
                  <a:gd name="connsiteX0" fmla="*/ 0 w 60541"/>
                  <a:gd name="connsiteY0" fmla="*/ 0 h 50703"/>
                  <a:gd name="connsiteX1" fmla="*/ 60542 w 60541"/>
                  <a:gd name="connsiteY1" fmla="*/ 50704 h 50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541" h="50703">
                    <a:moveTo>
                      <a:pt x="0" y="0"/>
                    </a:moveTo>
                    <a:lnTo>
                      <a:pt x="60542" y="50704"/>
                    </a:lnTo>
                  </a:path>
                </a:pathLst>
              </a:custGeom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B7CBD9-2FF9-4198-9E24-396867EDB44B}"/>
              </a:ext>
            </a:extLst>
          </p:cNvPr>
          <p:cNvGrpSpPr/>
          <p:nvPr/>
        </p:nvGrpSpPr>
        <p:grpSpPr>
          <a:xfrm>
            <a:off x="4019760" y="3503515"/>
            <a:ext cx="807798" cy="807798"/>
            <a:chOff x="4019760" y="3503515"/>
            <a:chExt cx="807798" cy="807798"/>
          </a:xfrm>
        </p:grpSpPr>
        <p:sp>
          <p:nvSpPr>
            <p:cNvPr id="2307" name="자유형: 도형 2306">
              <a:extLst>
                <a:ext uri="{FF2B5EF4-FFF2-40B4-BE49-F238E27FC236}">
                  <a16:creationId xmlns:a16="http://schemas.microsoft.com/office/drawing/2014/main" id="{74C713AD-C337-437D-9187-F481F1FDA670}"/>
                </a:ext>
              </a:extLst>
            </p:cNvPr>
            <p:cNvSpPr/>
            <p:nvPr/>
          </p:nvSpPr>
          <p:spPr>
            <a:xfrm>
              <a:off x="4019760" y="3503515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899 w 807798"/>
                <a:gd name="connsiteY1" fmla="*/ 807799 h 807798"/>
                <a:gd name="connsiteX2" fmla="*/ 0 w 807798"/>
                <a:gd name="connsiteY2" fmla="*/ 403899 h 807798"/>
                <a:gd name="connsiteX3" fmla="*/ 403899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9"/>
                    <a:pt x="403899" y="807799"/>
                  </a:cubicBezTo>
                  <a:cubicBezTo>
                    <a:pt x="180832" y="807799"/>
                    <a:pt x="0" y="626967"/>
                    <a:pt x="0" y="403899"/>
                  </a:cubicBezTo>
                  <a:cubicBezTo>
                    <a:pt x="0" y="180832"/>
                    <a:pt x="180832" y="0"/>
                    <a:pt x="403899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38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4176087" y="3696707"/>
              <a:ext cx="500441" cy="460873"/>
              <a:chOff x="4176087" y="3554673"/>
              <a:chExt cx="500441" cy="460873"/>
            </a:xfrm>
            <a:solidFill>
              <a:schemeClr val="accent1"/>
            </a:solidFill>
          </p:grpSpPr>
          <p:sp>
            <p:nvSpPr>
              <p:cNvPr id="2339" name="자유형: 도형 2338">
                <a:extLst>
                  <a:ext uri="{FF2B5EF4-FFF2-40B4-BE49-F238E27FC236}">
                    <a16:creationId xmlns:a16="http://schemas.microsoft.com/office/drawing/2014/main" id="{396EBE28-4523-49B3-95F7-B617758F9E91}"/>
                  </a:ext>
                </a:extLst>
              </p:cNvPr>
              <p:cNvSpPr/>
              <p:nvPr/>
            </p:nvSpPr>
            <p:spPr>
              <a:xfrm>
                <a:off x="4372307" y="3890247"/>
                <a:ext cx="107893" cy="62595"/>
              </a:xfrm>
              <a:custGeom>
                <a:avLst/>
                <a:gdLst>
                  <a:gd name="connsiteX0" fmla="*/ 0 w 107893"/>
                  <a:gd name="connsiteY0" fmla="*/ 0 h 62595"/>
                  <a:gd name="connsiteX1" fmla="*/ 107894 w 107893"/>
                  <a:gd name="connsiteY1" fmla="*/ 0 h 62595"/>
                  <a:gd name="connsiteX2" fmla="*/ 107894 w 107893"/>
                  <a:gd name="connsiteY2" fmla="*/ 62596 h 62595"/>
                  <a:gd name="connsiteX3" fmla="*/ 0 w 107893"/>
                  <a:gd name="connsiteY3" fmla="*/ 62596 h 6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893" h="62595">
                    <a:moveTo>
                      <a:pt x="0" y="0"/>
                    </a:moveTo>
                    <a:lnTo>
                      <a:pt x="107894" y="0"/>
                    </a:lnTo>
                    <a:lnTo>
                      <a:pt x="107894" y="62596"/>
                    </a:lnTo>
                    <a:lnTo>
                      <a:pt x="0" y="62596"/>
                    </a:ln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40" name="자유형: 도형 2339">
                <a:extLst>
                  <a:ext uri="{FF2B5EF4-FFF2-40B4-BE49-F238E27FC236}">
                    <a16:creationId xmlns:a16="http://schemas.microsoft.com/office/drawing/2014/main" id="{B322BC01-476A-4DF9-BFFE-284C28C5BF75}"/>
                  </a:ext>
                </a:extLst>
              </p:cNvPr>
              <p:cNvSpPr/>
              <p:nvPr/>
            </p:nvSpPr>
            <p:spPr>
              <a:xfrm>
                <a:off x="4319872" y="3952951"/>
                <a:ext cx="212876" cy="62595"/>
              </a:xfrm>
              <a:custGeom>
                <a:avLst/>
                <a:gdLst>
                  <a:gd name="connsiteX0" fmla="*/ 200654 w 212876"/>
                  <a:gd name="connsiteY0" fmla="*/ 62596 h 62595"/>
                  <a:gd name="connsiteX1" fmla="*/ 12217 w 212876"/>
                  <a:gd name="connsiteY1" fmla="*/ 62596 h 62595"/>
                  <a:gd name="connsiteX2" fmla="*/ 4326 w 212876"/>
                  <a:gd name="connsiteY2" fmla="*/ 41190 h 62595"/>
                  <a:gd name="connsiteX3" fmla="*/ 52543 w 212876"/>
                  <a:gd name="connsiteY3" fmla="*/ 0 h 62595"/>
                  <a:gd name="connsiteX4" fmla="*/ 160437 w 212876"/>
                  <a:gd name="connsiteY4" fmla="*/ 0 h 62595"/>
                  <a:gd name="connsiteX5" fmla="*/ 208654 w 212876"/>
                  <a:gd name="connsiteY5" fmla="*/ 41190 h 62595"/>
                  <a:gd name="connsiteX6" fmla="*/ 200654 w 212876"/>
                  <a:gd name="connsiteY6" fmla="*/ 62596 h 6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876" h="62595">
                    <a:moveTo>
                      <a:pt x="200654" y="62596"/>
                    </a:moveTo>
                    <a:lnTo>
                      <a:pt x="12217" y="62596"/>
                    </a:lnTo>
                    <a:cubicBezTo>
                      <a:pt x="866" y="62596"/>
                      <a:pt x="-4323" y="48541"/>
                      <a:pt x="4326" y="41190"/>
                    </a:cubicBezTo>
                    <a:lnTo>
                      <a:pt x="52543" y="0"/>
                    </a:lnTo>
                    <a:lnTo>
                      <a:pt x="160437" y="0"/>
                    </a:lnTo>
                    <a:lnTo>
                      <a:pt x="208654" y="41190"/>
                    </a:lnTo>
                    <a:cubicBezTo>
                      <a:pt x="217194" y="48541"/>
                      <a:pt x="211897" y="62596"/>
                      <a:pt x="200654" y="62596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41" name="자유형: 도형 2340">
                <a:extLst>
                  <a:ext uri="{FF2B5EF4-FFF2-40B4-BE49-F238E27FC236}">
                    <a16:creationId xmlns:a16="http://schemas.microsoft.com/office/drawing/2014/main" id="{1A71D5E2-722B-41AD-A7E1-2BB4685E660E}"/>
                  </a:ext>
                </a:extLst>
              </p:cNvPr>
              <p:cNvSpPr/>
              <p:nvPr/>
            </p:nvSpPr>
            <p:spPr>
              <a:xfrm>
                <a:off x="4176087" y="3554673"/>
                <a:ext cx="500441" cy="349844"/>
              </a:xfrm>
              <a:custGeom>
                <a:avLst/>
                <a:gdLst>
                  <a:gd name="connsiteX0" fmla="*/ 469090 w 500441"/>
                  <a:gd name="connsiteY0" fmla="*/ 349844 h 349844"/>
                  <a:gd name="connsiteX1" fmla="*/ 31352 w 500441"/>
                  <a:gd name="connsiteY1" fmla="*/ 349844 h 349844"/>
                  <a:gd name="connsiteX2" fmla="*/ 0 w 500441"/>
                  <a:gd name="connsiteY2" fmla="*/ 318492 h 349844"/>
                  <a:gd name="connsiteX3" fmla="*/ 0 w 500441"/>
                  <a:gd name="connsiteY3" fmla="*/ 31352 h 349844"/>
                  <a:gd name="connsiteX4" fmla="*/ 31352 w 500441"/>
                  <a:gd name="connsiteY4" fmla="*/ 0 h 349844"/>
                  <a:gd name="connsiteX5" fmla="*/ 469090 w 500441"/>
                  <a:gd name="connsiteY5" fmla="*/ 0 h 349844"/>
                  <a:gd name="connsiteX6" fmla="*/ 500442 w 500441"/>
                  <a:gd name="connsiteY6" fmla="*/ 31352 h 349844"/>
                  <a:gd name="connsiteX7" fmla="*/ 500442 w 500441"/>
                  <a:gd name="connsiteY7" fmla="*/ 318492 h 349844"/>
                  <a:gd name="connsiteX8" fmla="*/ 469090 w 500441"/>
                  <a:gd name="connsiteY8" fmla="*/ 349844 h 34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0441" h="349844">
                    <a:moveTo>
                      <a:pt x="469090" y="349844"/>
                    </a:moveTo>
                    <a:lnTo>
                      <a:pt x="31352" y="349844"/>
                    </a:lnTo>
                    <a:cubicBezTo>
                      <a:pt x="14054" y="349844"/>
                      <a:pt x="0" y="335790"/>
                      <a:pt x="0" y="318492"/>
                    </a:cubicBezTo>
                    <a:lnTo>
                      <a:pt x="0" y="31352"/>
                    </a:lnTo>
                    <a:cubicBezTo>
                      <a:pt x="0" y="14054"/>
                      <a:pt x="14054" y="0"/>
                      <a:pt x="31352" y="0"/>
                    </a:cubicBezTo>
                    <a:lnTo>
                      <a:pt x="469090" y="0"/>
                    </a:lnTo>
                    <a:cubicBezTo>
                      <a:pt x="486387" y="0"/>
                      <a:pt x="500442" y="14054"/>
                      <a:pt x="500442" y="31352"/>
                    </a:cubicBezTo>
                    <a:lnTo>
                      <a:pt x="500442" y="318492"/>
                    </a:lnTo>
                    <a:cubicBezTo>
                      <a:pt x="500442" y="335790"/>
                      <a:pt x="486387" y="349844"/>
                      <a:pt x="469090" y="349844"/>
                    </a:cubicBezTo>
                    <a:close/>
                  </a:path>
                </a:pathLst>
              </a:custGeom>
              <a:solidFill>
                <a:srgbClr val="CD181C"/>
              </a:solidFill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42" name="그래픽 2241">
                <a:extLst>
                  <a:ext uri="{FF2B5EF4-FFF2-40B4-BE49-F238E27FC236}">
                    <a16:creationId xmlns:a16="http://schemas.microsoft.com/office/drawing/2014/main" id="{72A865AE-E26C-42A8-A3D0-DBE094BDD515}"/>
                  </a:ext>
                </a:extLst>
              </p:cNvPr>
              <p:cNvGrpSpPr/>
              <p:nvPr/>
            </p:nvGrpSpPr>
            <p:grpSpPr>
              <a:xfrm>
                <a:off x="4266467" y="3650351"/>
                <a:ext cx="314708" cy="149732"/>
                <a:chOff x="4266467" y="3650351"/>
                <a:chExt cx="314708" cy="149732"/>
              </a:xfrm>
              <a:solidFill>
                <a:srgbClr val="FFFFFF"/>
              </a:solidFill>
            </p:grpSpPr>
            <p:sp>
              <p:nvSpPr>
                <p:cNvPr id="2343" name="자유형: 도형 2342">
                  <a:extLst>
                    <a:ext uri="{FF2B5EF4-FFF2-40B4-BE49-F238E27FC236}">
                      <a16:creationId xmlns:a16="http://schemas.microsoft.com/office/drawing/2014/main" id="{D7EE92F6-EC1D-4D8F-B14A-D4BE9CEE5812}"/>
                    </a:ext>
                  </a:extLst>
                </p:cNvPr>
                <p:cNvSpPr/>
                <p:nvPr/>
              </p:nvSpPr>
              <p:spPr>
                <a:xfrm>
                  <a:off x="4266467" y="3650351"/>
                  <a:ext cx="134380" cy="149732"/>
                </a:xfrm>
                <a:custGeom>
                  <a:avLst/>
                  <a:gdLst>
                    <a:gd name="connsiteX0" fmla="*/ 0 w 134380"/>
                    <a:gd name="connsiteY0" fmla="*/ 0 h 149732"/>
                    <a:gd name="connsiteX1" fmla="*/ 134381 w 134380"/>
                    <a:gd name="connsiteY1" fmla="*/ 0 h 149732"/>
                    <a:gd name="connsiteX2" fmla="*/ 134381 w 134380"/>
                    <a:gd name="connsiteY2" fmla="*/ 149733 h 149732"/>
                    <a:gd name="connsiteX3" fmla="*/ 0 w 134380"/>
                    <a:gd name="connsiteY3" fmla="*/ 149733 h 149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380" h="149732">
                      <a:moveTo>
                        <a:pt x="0" y="0"/>
                      </a:moveTo>
                      <a:lnTo>
                        <a:pt x="134381" y="0"/>
                      </a:lnTo>
                      <a:lnTo>
                        <a:pt x="134381" y="149733"/>
                      </a:lnTo>
                      <a:lnTo>
                        <a:pt x="0" y="1497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344" name="그래픽 2241">
                  <a:extLst>
                    <a:ext uri="{FF2B5EF4-FFF2-40B4-BE49-F238E27FC236}">
                      <a16:creationId xmlns:a16="http://schemas.microsoft.com/office/drawing/2014/main" id="{72A865AE-E26C-42A8-A3D0-DBE094BDD515}"/>
                    </a:ext>
                  </a:extLst>
                </p:cNvPr>
                <p:cNvGrpSpPr/>
                <p:nvPr/>
              </p:nvGrpSpPr>
              <p:grpSpPr>
                <a:xfrm>
                  <a:off x="4426254" y="3672189"/>
                  <a:ext cx="154921" cy="106055"/>
                  <a:chOff x="4426254" y="3672189"/>
                  <a:chExt cx="154921" cy="106055"/>
                </a:xfrm>
              </p:grpSpPr>
              <p:sp>
                <p:nvSpPr>
                  <p:cNvPr id="2345" name="자유형: 도형 2344">
                    <a:extLst>
                      <a:ext uri="{FF2B5EF4-FFF2-40B4-BE49-F238E27FC236}">
                        <a16:creationId xmlns:a16="http://schemas.microsoft.com/office/drawing/2014/main" id="{3918D491-F8BA-4992-83AC-F493D15D5931}"/>
                      </a:ext>
                    </a:extLst>
                  </p:cNvPr>
                  <p:cNvSpPr/>
                  <p:nvPr/>
                </p:nvSpPr>
                <p:spPr>
                  <a:xfrm>
                    <a:off x="4426254" y="3778245"/>
                    <a:ext cx="108758" cy="10811"/>
                  </a:xfrm>
                  <a:custGeom>
                    <a:avLst/>
                    <a:gdLst>
                      <a:gd name="connsiteX0" fmla="*/ 108759 w 108758"/>
                      <a:gd name="connsiteY0" fmla="*/ 0 h 10811"/>
                      <a:gd name="connsiteX1" fmla="*/ 0 w 108758"/>
                      <a:gd name="connsiteY1" fmla="*/ 0 h 10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8758" h="10811">
                        <a:moveTo>
                          <a:pt x="10875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3241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46" name="자유형: 도형 2345">
                    <a:extLst>
                      <a:ext uri="{FF2B5EF4-FFF2-40B4-BE49-F238E27FC236}">
                        <a16:creationId xmlns:a16="http://schemas.microsoft.com/office/drawing/2014/main" id="{7CCF1E53-9857-4B01-9829-16B30E4AC606}"/>
                      </a:ext>
                    </a:extLst>
                  </p:cNvPr>
                  <p:cNvSpPr/>
                  <p:nvPr/>
                </p:nvSpPr>
                <p:spPr>
                  <a:xfrm>
                    <a:off x="4426254" y="3725163"/>
                    <a:ext cx="154921" cy="10811"/>
                  </a:xfrm>
                  <a:custGeom>
                    <a:avLst/>
                    <a:gdLst>
                      <a:gd name="connsiteX0" fmla="*/ 154922 w 154921"/>
                      <a:gd name="connsiteY0" fmla="*/ 0 h 10811"/>
                      <a:gd name="connsiteX1" fmla="*/ 0 w 154921"/>
                      <a:gd name="connsiteY1" fmla="*/ 0 h 10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921" h="10811">
                        <a:moveTo>
                          <a:pt x="154922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3241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47" name="자유형: 도형 2346">
                    <a:extLst>
                      <a:ext uri="{FF2B5EF4-FFF2-40B4-BE49-F238E27FC236}">
                        <a16:creationId xmlns:a16="http://schemas.microsoft.com/office/drawing/2014/main" id="{F3B7D220-AAB0-42CD-928B-7ACB5AA136E6}"/>
                      </a:ext>
                    </a:extLst>
                  </p:cNvPr>
                  <p:cNvSpPr/>
                  <p:nvPr/>
                </p:nvSpPr>
                <p:spPr>
                  <a:xfrm>
                    <a:off x="4426254" y="3672189"/>
                    <a:ext cx="154921" cy="10811"/>
                  </a:xfrm>
                  <a:custGeom>
                    <a:avLst/>
                    <a:gdLst>
                      <a:gd name="connsiteX0" fmla="*/ 154922 w 154921"/>
                      <a:gd name="connsiteY0" fmla="*/ 0 h 10811"/>
                      <a:gd name="connsiteX1" fmla="*/ 0 w 154921"/>
                      <a:gd name="connsiteY1" fmla="*/ 0 h 10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921" h="10811">
                        <a:moveTo>
                          <a:pt x="154922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3241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06C5B2-3DC5-453B-A98A-A471A0A9ED89}"/>
              </a:ext>
            </a:extLst>
          </p:cNvPr>
          <p:cNvGrpSpPr/>
          <p:nvPr/>
        </p:nvGrpSpPr>
        <p:grpSpPr>
          <a:xfrm>
            <a:off x="6802405" y="1472667"/>
            <a:ext cx="807798" cy="807798"/>
            <a:chOff x="6802405" y="1472667"/>
            <a:chExt cx="807798" cy="807798"/>
          </a:xfrm>
        </p:grpSpPr>
        <p:sp>
          <p:nvSpPr>
            <p:cNvPr id="2305" name="자유형: 도형 2304">
              <a:extLst>
                <a:ext uri="{FF2B5EF4-FFF2-40B4-BE49-F238E27FC236}">
                  <a16:creationId xmlns:a16="http://schemas.microsoft.com/office/drawing/2014/main" id="{DBA49BD4-D585-4DB5-B2AC-EC39E61EA12E}"/>
                </a:ext>
              </a:extLst>
            </p:cNvPr>
            <p:cNvSpPr/>
            <p:nvPr/>
          </p:nvSpPr>
          <p:spPr>
            <a:xfrm>
              <a:off x="6802405" y="1472667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900 w 807798"/>
                <a:gd name="connsiteY1" fmla="*/ 807799 h 807798"/>
                <a:gd name="connsiteX2" fmla="*/ 1 w 807798"/>
                <a:gd name="connsiteY2" fmla="*/ 403899 h 807798"/>
                <a:gd name="connsiteX3" fmla="*/ 403900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9"/>
                    <a:pt x="403900" y="807799"/>
                  </a:cubicBezTo>
                  <a:cubicBezTo>
                    <a:pt x="180832" y="807799"/>
                    <a:pt x="1" y="626967"/>
                    <a:pt x="1" y="403899"/>
                  </a:cubicBezTo>
                  <a:cubicBezTo>
                    <a:pt x="1" y="180832"/>
                    <a:pt x="180832" y="0"/>
                    <a:pt x="403900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348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6966841" y="1636886"/>
              <a:ext cx="478819" cy="478819"/>
              <a:chOff x="6966841" y="1494852"/>
              <a:chExt cx="478819" cy="478819"/>
            </a:xfrm>
            <a:noFill/>
          </p:grpSpPr>
          <p:sp>
            <p:nvSpPr>
              <p:cNvPr id="2349" name="자유형: 도형 2348">
                <a:extLst>
                  <a:ext uri="{FF2B5EF4-FFF2-40B4-BE49-F238E27FC236}">
                    <a16:creationId xmlns:a16="http://schemas.microsoft.com/office/drawing/2014/main" id="{4EF2921E-E93C-460A-94E1-A96977689079}"/>
                  </a:ext>
                </a:extLst>
              </p:cNvPr>
              <p:cNvSpPr/>
              <p:nvPr/>
            </p:nvSpPr>
            <p:spPr>
              <a:xfrm>
                <a:off x="6966841" y="1494852"/>
                <a:ext cx="478819" cy="478819"/>
              </a:xfrm>
              <a:custGeom>
                <a:avLst/>
                <a:gdLst>
                  <a:gd name="connsiteX0" fmla="*/ 478819 w 478819"/>
                  <a:gd name="connsiteY0" fmla="*/ 263897 h 478819"/>
                  <a:gd name="connsiteX1" fmla="*/ 478819 w 478819"/>
                  <a:gd name="connsiteY1" fmla="*/ 214923 h 478819"/>
                  <a:gd name="connsiteX2" fmla="*/ 469306 w 478819"/>
                  <a:gd name="connsiteY2" fmla="*/ 204328 h 478819"/>
                  <a:gd name="connsiteX3" fmla="*/ 433413 w 478819"/>
                  <a:gd name="connsiteY3" fmla="*/ 200436 h 478819"/>
                  <a:gd name="connsiteX4" fmla="*/ 424224 w 478819"/>
                  <a:gd name="connsiteY4" fmla="*/ 192328 h 478819"/>
                  <a:gd name="connsiteX5" fmla="*/ 403359 w 478819"/>
                  <a:gd name="connsiteY5" fmla="*/ 142057 h 478819"/>
                  <a:gd name="connsiteX6" fmla="*/ 404116 w 478819"/>
                  <a:gd name="connsiteY6" fmla="*/ 129840 h 478819"/>
                  <a:gd name="connsiteX7" fmla="*/ 426818 w 478819"/>
                  <a:gd name="connsiteY7" fmla="*/ 101623 h 478819"/>
                  <a:gd name="connsiteX8" fmla="*/ 426062 w 478819"/>
                  <a:gd name="connsiteY8" fmla="*/ 87353 h 478819"/>
                  <a:gd name="connsiteX9" fmla="*/ 391466 w 478819"/>
                  <a:gd name="connsiteY9" fmla="*/ 52758 h 478819"/>
                  <a:gd name="connsiteX10" fmla="*/ 377196 w 478819"/>
                  <a:gd name="connsiteY10" fmla="*/ 52001 h 478819"/>
                  <a:gd name="connsiteX11" fmla="*/ 348979 w 478819"/>
                  <a:gd name="connsiteY11" fmla="*/ 74704 h 478819"/>
                  <a:gd name="connsiteX12" fmla="*/ 336763 w 478819"/>
                  <a:gd name="connsiteY12" fmla="*/ 75461 h 478819"/>
                  <a:gd name="connsiteX13" fmla="*/ 286492 w 478819"/>
                  <a:gd name="connsiteY13" fmla="*/ 54596 h 478819"/>
                  <a:gd name="connsiteX14" fmla="*/ 278383 w 478819"/>
                  <a:gd name="connsiteY14" fmla="*/ 45406 h 478819"/>
                  <a:gd name="connsiteX15" fmla="*/ 274492 w 478819"/>
                  <a:gd name="connsiteY15" fmla="*/ 9514 h 478819"/>
                  <a:gd name="connsiteX16" fmla="*/ 263896 w 478819"/>
                  <a:gd name="connsiteY16" fmla="*/ 0 h 478819"/>
                  <a:gd name="connsiteX17" fmla="*/ 214923 w 478819"/>
                  <a:gd name="connsiteY17" fmla="*/ 0 h 478819"/>
                  <a:gd name="connsiteX18" fmla="*/ 204328 w 478819"/>
                  <a:gd name="connsiteY18" fmla="*/ 9514 h 478819"/>
                  <a:gd name="connsiteX19" fmla="*/ 200436 w 478819"/>
                  <a:gd name="connsiteY19" fmla="*/ 45406 h 478819"/>
                  <a:gd name="connsiteX20" fmla="*/ 192328 w 478819"/>
                  <a:gd name="connsiteY20" fmla="*/ 54596 h 478819"/>
                  <a:gd name="connsiteX21" fmla="*/ 142057 w 478819"/>
                  <a:gd name="connsiteY21" fmla="*/ 75461 h 478819"/>
                  <a:gd name="connsiteX22" fmla="*/ 129840 w 478819"/>
                  <a:gd name="connsiteY22" fmla="*/ 74704 h 478819"/>
                  <a:gd name="connsiteX23" fmla="*/ 101623 w 478819"/>
                  <a:gd name="connsiteY23" fmla="*/ 52001 h 478819"/>
                  <a:gd name="connsiteX24" fmla="*/ 87353 w 478819"/>
                  <a:gd name="connsiteY24" fmla="*/ 52758 h 478819"/>
                  <a:gd name="connsiteX25" fmla="*/ 52758 w 478819"/>
                  <a:gd name="connsiteY25" fmla="*/ 87353 h 478819"/>
                  <a:gd name="connsiteX26" fmla="*/ 52001 w 478819"/>
                  <a:gd name="connsiteY26" fmla="*/ 101623 h 478819"/>
                  <a:gd name="connsiteX27" fmla="*/ 74704 w 478819"/>
                  <a:gd name="connsiteY27" fmla="*/ 129840 h 478819"/>
                  <a:gd name="connsiteX28" fmla="*/ 75461 w 478819"/>
                  <a:gd name="connsiteY28" fmla="*/ 142057 h 478819"/>
                  <a:gd name="connsiteX29" fmla="*/ 54595 w 478819"/>
                  <a:gd name="connsiteY29" fmla="*/ 192328 h 478819"/>
                  <a:gd name="connsiteX30" fmla="*/ 45406 w 478819"/>
                  <a:gd name="connsiteY30" fmla="*/ 200436 h 478819"/>
                  <a:gd name="connsiteX31" fmla="*/ 9514 w 478819"/>
                  <a:gd name="connsiteY31" fmla="*/ 204328 h 478819"/>
                  <a:gd name="connsiteX32" fmla="*/ 0 w 478819"/>
                  <a:gd name="connsiteY32" fmla="*/ 214923 h 478819"/>
                  <a:gd name="connsiteX33" fmla="*/ 0 w 478819"/>
                  <a:gd name="connsiteY33" fmla="*/ 263897 h 478819"/>
                  <a:gd name="connsiteX34" fmla="*/ 9514 w 478819"/>
                  <a:gd name="connsiteY34" fmla="*/ 274492 h 478819"/>
                  <a:gd name="connsiteX35" fmla="*/ 45406 w 478819"/>
                  <a:gd name="connsiteY35" fmla="*/ 278383 h 478819"/>
                  <a:gd name="connsiteX36" fmla="*/ 54595 w 478819"/>
                  <a:gd name="connsiteY36" fmla="*/ 286492 h 478819"/>
                  <a:gd name="connsiteX37" fmla="*/ 75461 w 478819"/>
                  <a:gd name="connsiteY37" fmla="*/ 336763 h 478819"/>
                  <a:gd name="connsiteX38" fmla="*/ 74704 w 478819"/>
                  <a:gd name="connsiteY38" fmla="*/ 348979 h 478819"/>
                  <a:gd name="connsiteX39" fmla="*/ 52001 w 478819"/>
                  <a:gd name="connsiteY39" fmla="*/ 377196 h 478819"/>
                  <a:gd name="connsiteX40" fmla="*/ 52758 w 478819"/>
                  <a:gd name="connsiteY40" fmla="*/ 391467 h 478819"/>
                  <a:gd name="connsiteX41" fmla="*/ 87353 w 478819"/>
                  <a:gd name="connsiteY41" fmla="*/ 426062 h 478819"/>
                  <a:gd name="connsiteX42" fmla="*/ 101623 w 478819"/>
                  <a:gd name="connsiteY42" fmla="*/ 426819 h 478819"/>
                  <a:gd name="connsiteX43" fmla="*/ 129840 w 478819"/>
                  <a:gd name="connsiteY43" fmla="*/ 404116 h 478819"/>
                  <a:gd name="connsiteX44" fmla="*/ 142057 w 478819"/>
                  <a:gd name="connsiteY44" fmla="*/ 403359 h 478819"/>
                  <a:gd name="connsiteX45" fmla="*/ 192328 w 478819"/>
                  <a:gd name="connsiteY45" fmla="*/ 424224 h 478819"/>
                  <a:gd name="connsiteX46" fmla="*/ 200436 w 478819"/>
                  <a:gd name="connsiteY46" fmla="*/ 433413 h 478819"/>
                  <a:gd name="connsiteX47" fmla="*/ 204328 w 478819"/>
                  <a:gd name="connsiteY47" fmla="*/ 469306 h 478819"/>
                  <a:gd name="connsiteX48" fmla="*/ 214923 w 478819"/>
                  <a:gd name="connsiteY48" fmla="*/ 478820 h 478819"/>
                  <a:gd name="connsiteX49" fmla="*/ 263896 w 478819"/>
                  <a:gd name="connsiteY49" fmla="*/ 478820 h 478819"/>
                  <a:gd name="connsiteX50" fmla="*/ 274492 w 478819"/>
                  <a:gd name="connsiteY50" fmla="*/ 469306 h 478819"/>
                  <a:gd name="connsiteX51" fmla="*/ 278383 w 478819"/>
                  <a:gd name="connsiteY51" fmla="*/ 433413 h 478819"/>
                  <a:gd name="connsiteX52" fmla="*/ 286492 w 478819"/>
                  <a:gd name="connsiteY52" fmla="*/ 424224 h 478819"/>
                  <a:gd name="connsiteX53" fmla="*/ 336763 w 478819"/>
                  <a:gd name="connsiteY53" fmla="*/ 403359 h 478819"/>
                  <a:gd name="connsiteX54" fmla="*/ 348979 w 478819"/>
                  <a:gd name="connsiteY54" fmla="*/ 404116 h 478819"/>
                  <a:gd name="connsiteX55" fmla="*/ 377196 w 478819"/>
                  <a:gd name="connsiteY55" fmla="*/ 426819 h 478819"/>
                  <a:gd name="connsiteX56" fmla="*/ 391466 w 478819"/>
                  <a:gd name="connsiteY56" fmla="*/ 426062 h 478819"/>
                  <a:gd name="connsiteX57" fmla="*/ 426062 w 478819"/>
                  <a:gd name="connsiteY57" fmla="*/ 391467 h 478819"/>
                  <a:gd name="connsiteX58" fmla="*/ 426818 w 478819"/>
                  <a:gd name="connsiteY58" fmla="*/ 377196 h 478819"/>
                  <a:gd name="connsiteX59" fmla="*/ 404116 w 478819"/>
                  <a:gd name="connsiteY59" fmla="*/ 348979 h 478819"/>
                  <a:gd name="connsiteX60" fmla="*/ 403359 w 478819"/>
                  <a:gd name="connsiteY60" fmla="*/ 336763 h 478819"/>
                  <a:gd name="connsiteX61" fmla="*/ 424224 w 478819"/>
                  <a:gd name="connsiteY61" fmla="*/ 286492 h 478819"/>
                  <a:gd name="connsiteX62" fmla="*/ 433413 w 478819"/>
                  <a:gd name="connsiteY62" fmla="*/ 278383 h 478819"/>
                  <a:gd name="connsiteX63" fmla="*/ 469306 w 478819"/>
                  <a:gd name="connsiteY63" fmla="*/ 274492 h 478819"/>
                  <a:gd name="connsiteX64" fmla="*/ 478819 w 478819"/>
                  <a:gd name="connsiteY64" fmla="*/ 263897 h 478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78819" h="478819">
                    <a:moveTo>
                      <a:pt x="478819" y="263897"/>
                    </a:moveTo>
                    <a:lnTo>
                      <a:pt x="478819" y="214923"/>
                    </a:lnTo>
                    <a:cubicBezTo>
                      <a:pt x="478819" y="209517"/>
                      <a:pt x="474711" y="204869"/>
                      <a:pt x="469306" y="204328"/>
                    </a:cubicBezTo>
                    <a:lnTo>
                      <a:pt x="433413" y="200436"/>
                    </a:lnTo>
                    <a:cubicBezTo>
                      <a:pt x="428981" y="200004"/>
                      <a:pt x="425305" y="196652"/>
                      <a:pt x="424224" y="192328"/>
                    </a:cubicBezTo>
                    <a:cubicBezTo>
                      <a:pt x="419683" y="174382"/>
                      <a:pt x="412548" y="157516"/>
                      <a:pt x="403359" y="142057"/>
                    </a:cubicBezTo>
                    <a:cubicBezTo>
                      <a:pt x="401088" y="138165"/>
                      <a:pt x="401305" y="133300"/>
                      <a:pt x="404116" y="129840"/>
                    </a:cubicBezTo>
                    <a:lnTo>
                      <a:pt x="426818" y="101623"/>
                    </a:lnTo>
                    <a:cubicBezTo>
                      <a:pt x="430278" y="97407"/>
                      <a:pt x="429953" y="91245"/>
                      <a:pt x="426062" y="87353"/>
                    </a:cubicBezTo>
                    <a:lnTo>
                      <a:pt x="391466" y="52758"/>
                    </a:lnTo>
                    <a:cubicBezTo>
                      <a:pt x="387574" y="48866"/>
                      <a:pt x="381520" y="48541"/>
                      <a:pt x="377196" y="52001"/>
                    </a:cubicBezTo>
                    <a:lnTo>
                      <a:pt x="348979" y="74704"/>
                    </a:lnTo>
                    <a:cubicBezTo>
                      <a:pt x="345412" y="77515"/>
                      <a:pt x="340655" y="77731"/>
                      <a:pt x="336763" y="75461"/>
                    </a:cubicBezTo>
                    <a:cubicBezTo>
                      <a:pt x="321303" y="66271"/>
                      <a:pt x="304438" y="59136"/>
                      <a:pt x="286492" y="54596"/>
                    </a:cubicBezTo>
                    <a:cubicBezTo>
                      <a:pt x="282167" y="53515"/>
                      <a:pt x="278816" y="49947"/>
                      <a:pt x="278383" y="45406"/>
                    </a:cubicBezTo>
                    <a:lnTo>
                      <a:pt x="274492" y="9514"/>
                    </a:lnTo>
                    <a:cubicBezTo>
                      <a:pt x="273951" y="4108"/>
                      <a:pt x="269302" y="0"/>
                      <a:pt x="263896" y="0"/>
                    </a:cubicBezTo>
                    <a:lnTo>
                      <a:pt x="214923" y="0"/>
                    </a:lnTo>
                    <a:cubicBezTo>
                      <a:pt x="209517" y="0"/>
                      <a:pt x="204869" y="4108"/>
                      <a:pt x="204328" y="9514"/>
                    </a:cubicBezTo>
                    <a:lnTo>
                      <a:pt x="200436" y="45406"/>
                    </a:lnTo>
                    <a:cubicBezTo>
                      <a:pt x="200004" y="49839"/>
                      <a:pt x="196652" y="53515"/>
                      <a:pt x="192328" y="54596"/>
                    </a:cubicBezTo>
                    <a:cubicBezTo>
                      <a:pt x="174382" y="59136"/>
                      <a:pt x="157516" y="66271"/>
                      <a:pt x="142057" y="75461"/>
                    </a:cubicBezTo>
                    <a:cubicBezTo>
                      <a:pt x="138164" y="77731"/>
                      <a:pt x="133300" y="77515"/>
                      <a:pt x="129840" y="74704"/>
                    </a:cubicBezTo>
                    <a:lnTo>
                      <a:pt x="101623" y="52001"/>
                    </a:lnTo>
                    <a:cubicBezTo>
                      <a:pt x="97407" y="48541"/>
                      <a:pt x="91245" y="48866"/>
                      <a:pt x="87353" y="52758"/>
                    </a:cubicBezTo>
                    <a:lnTo>
                      <a:pt x="52758" y="87353"/>
                    </a:lnTo>
                    <a:cubicBezTo>
                      <a:pt x="48865" y="91245"/>
                      <a:pt x="48541" y="97299"/>
                      <a:pt x="52001" y="101623"/>
                    </a:cubicBezTo>
                    <a:lnTo>
                      <a:pt x="74704" y="129840"/>
                    </a:lnTo>
                    <a:cubicBezTo>
                      <a:pt x="77515" y="133408"/>
                      <a:pt x="77731" y="138165"/>
                      <a:pt x="75461" y="142057"/>
                    </a:cubicBezTo>
                    <a:cubicBezTo>
                      <a:pt x="66272" y="157516"/>
                      <a:pt x="59136" y="174382"/>
                      <a:pt x="54595" y="192328"/>
                    </a:cubicBezTo>
                    <a:cubicBezTo>
                      <a:pt x="53515" y="196652"/>
                      <a:pt x="49947" y="200004"/>
                      <a:pt x="45406" y="200436"/>
                    </a:cubicBezTo>
                    <a:lnTo>
                      <a:pt x="9514" y="204328"/>
                    </a:lnTo>
                    <a:cubicBezTo>
                      <a:pt x="4108" y="204869"/>
                      <a:pt x="0" y="209517"/>
                      <a:pt x="0" y="214923"/>
                    </a:cubicBezTo>
                    <a:lnTo>
                      <a:pt x="0" y="263897"/>
                    </a:lnTo>
                    <a:cubicBezTo>
                      <a:pt x="0" y="269302"/>
                      <a:pt x="4108" y="273951"/>
                      <a:pt x="9514" y="274492"/>
                    </a:cubicBezTo>
                    <a:lnTo>
                      <a:pt x="45406" y="278383"/>
                    </a:lnTo>
                    <a:cubicBezTo>
                      <a:pt x="49839" y="278816"/>
                      <a:pt x="53515" y="282167"/>
                      <a:pt x="54595" y="286492"/>
                    </a:cubicBezTo>
                    <a:cubicBezTo>
                      <a:pt x="59136" y="304438"/>
                      <a:pt x="66272" y="321303"/>
                      <a:pt x="75461" y="336763"/>
                    </a:cubicBezTo>
                    <a:cubicBezTo>
                      <a:pt x="77731" y="340655"/>
                      <a:pt x="77515" y="345520"/>
                      <a:pt x="74704" y="348979"/>
                    </a:cubicBezTo>
                    <a:lnTo>
                      <a:pt x="52001" y="377196"/>
                    </a:lnTo>
                    <a:cubicBezTo>
                      <a:pt x="48541" y="381412"/>
                      <a:pt x="48865" y="387575"/>
                      <a:pt x="52758" y="391467"/>
                    </a:cubicBezTo>
                    <a:lnTo>
                      <a:pt x="87353" y="426062"/>
                    </a:lnTo>
                    <a:cubicBezTo>
                      <a:pt x="91245" y="429954"/>
                      <a:pt x="97299" y="430278"/>
                      <a:pt x="101623" y="426819"/>
                    </a:cubicBezTo>
                    <a:lnTo>
                      <a:pt x="129840" y="404116"/>
                    </a:lnTo>
                    <a:cubicBezTo>
                      <a:pt x="133407" y="401305"/>
                      <a:pt x="138164" y="401088"/>
                      <a:pt x="142057" y="403359"/>
                    </a:cubicBezTo>
                    <a:cubicBezTo>
                      <a:pt x="157516" y="412548"/>
                      <a:pt x="174382" y="419683"/>
                      <a:pt x="192328" y="424224"/>
                    </a:cubicBezTo>
                    <a:cubicBezTo>
                      <a:pt x="196652" y="425305"/>
                      <a:pt x="200004" y="428873"/>
                      <a:pt x="200436" y="433413"/>
                    </a:cubicBezTo>
                    <a:lnTo>
                      <a:pt x="204328" y="469306"/>
                    </a:lnTo>
                    <a:cubicBezTo>
                      <a:pt x="204869" y="474711"/>
                      <a:pt x="209517" y="478820"/>
                      <a:pt x="214923" y="478820"/>
                    </a:cubicBezTo>
                    <a:lnTo>
                      <a:pt x="263896" y="478820"/>
                    </a:lnTo>
                    <a:cubicBezTo>
                      <a:pt x="269302" y="478820"/>
                      <a:pt x="273951" y="474711"/>
                      <a:pt x="274492" y="469306"/>
                    </a:cubicBezTo>
                    <a:lnTo>
                      <a:pt x="278383" y="433413"/>
                    </a:lnTo>
                    <a:cubicBezTo>
                      <a:pt x="278816" y="428981"/>
                      <a:pt x="282167" y="425305"/>
                      <a:pt x="286492" y="424224"/>
                    </a:cubicBezTo>
                    <a:cubicBezTo>
                      <a:pt x="304438" y="419683"/>
                      <a:pt x="321303" y="412548"/>
                      <a:pt x="336763" y="403359"/>
                    </a:cubicBezTo>
                    <a:cubicBezTo>
                      <a:pt x="340655" y="401088"/>
                      <a:pt x="345519" y="401305"/>
                      <a:pt x="348979" y="404116"/>
                    </a:cubicBezTo>
                    <a:lnTo>
                      <a:pt x="377196" y="426819"/>
                    </a:lnTo>
                    <a:cubicBezTo>
                      <a:pt x="381412" y="430278"/>
                      <a:pt x="387574" y="429954"/>
                      <a:pt x="391466" y="426062"/>
                    </a:cubicBezTo>
                    <a:lnTo>
                      <a:pt x="426062" y="391467"/>
                    </a:lnTo>
                    <a:cubicBezTo>
                      <a:pt x="429953" y="387575"/>
                      <a:pt x="430278" y="381521"/>
                      <a:pt x="426818" y="377196"/>
                    </a:cubicBezTo>
                    <a:lnTo>
                      <a:pt x="404116" y="348979"/>
                    </a:lnTo>
                    <a:cubicBezTo>
                      <a:pt x="401305" y="345412"/>
                      <a:pt x="401088" y="340655"/>
                      <a:pt x="403359" y="336763"/>
                    </a:cubicBezTo>
                    <a:cubicBezTo>
                      <a:pt x="412548" y="321303"/>
                      <a:pt x="419683" y="304438"/>
                      <a:pt x="424224" y="286492"/>
                    </a:cubicBezTo>
                    <a:cubicBezTo>
                      <a:pt x="425305" y="282167"/>
                      <a:pt x="428873" y="278816"/>
                      <a:pt x="433413" y="278383"/>
                    </a:cubicBezTo>
                    <a:lnTo>
                      <a:pt x="469306" y="274492"/>
                    </a:lnTo>
                    <a:cubicBezTo>
                      <a:pt x="474711" y="273951"/>
                      <a:pt x="478819" y="269410"/>
                      <a:pt x="478819" y="263897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0" name="자유형: 도형 2349">
                <a:extLst>
                  <a:ext uri="{FF2B5EF4-FFF2-40B4-BE49-F238E27FC236}">
                    <a16:creationId xmlns:a16="http://schemas.microsoft.com/office/drawing/2014/main" id="{7B7D86EB-BD95-46CE-A189-30EFDFCE461E}"/>
                  </a:ext>
                </a:extLst>
              </p:cNvPr>
              <p:cNvSpPr/>
              <p:nvPr/>
            </p:nvSpPr>
            <p:spPr>
              <a:xfrm>
                <a:off x="7112249" y="1640476"/>
                <a:ext cx="187787" cy="187787"/>
              </a:xfrm>
              <a:custGeom>
                <a:avLst/>
                <a:gdLst>
                  <a:gd name="connsiteX0" fmla="*/ 136435 w 187787"/>
                  <a:gd name="connsiteY0" fmla="*/ 187787 h 187787"/>
                  <a:gd name="connsiteX1" fmla="*/ 51352 w 187787"/>
                  <a:gd name="connsiteY1" fmla="*/ 187787 h 187787"/>
                  <a:gd name="connsiteX2" fmla="*/ 0 w 187787"/>
                  <a:gd name="connsiteY2" fmla="*/ 136435 h 187787"/>
                  <a:gd name="connsiteX3" fmla="*/ 0 w 187787"/>
                  <a:gd name="connsiteY3" fmla="*/ 51352 h 187787"/>
                  <a:gd name="connsiteX4" fmla="*/ 51352 w 187787"/>
                  <a:gd name="connsiteY4" fmla="*/ 0 h 187787"/>
                  <a:gd name="connsiteX5" fmla="*/ 136435 w 187787"/>
                  <a:gd name="connsiteY5" fmla="*/ 0 h 187787"/>
                  <a:gd name="connsiteX6" fmla="*/ 187787 w 187787"/>
                  <a:gd name="connsiteY6" fmla="*/ 51352 h 187787"/>
                  <a:gd name="connsiteX7" fmla="*/ 187787 w 187787"/>
                  <a:gd name="connsiteY7" fmla="*/ 136435 h 187787"/>
                  <a:gd name="connsiteX8" fmla="*/ 136435 w 187787"/>
                  <a:gd name="connsiteY8" fmla="*/ 187787 h 187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787" h="187787">
                    <a:moveTo>
                      <a:pt x="136435" y="187787"/>
                    </a:moveTo>
                    <a:lnTo>
                      <a:pt x="51352" y="187787"/>
                    </a:lnTo>
                    <a:cubicBezTo>
                      <a:pt x="23028" y="187787"/>
                      <a:pt x="0" y="164760"/>
                      <a:pt x="0" y="136435"/>
                    </a:cubicBezTo>
                    <a:lnTo>
                      <a:pt x="0" y="51352"/>
                    </a:lnTo>
                    <a:cubicBezTo>
                      <a:pt x="0" y="23027"/>
                      <a:pt x="23028" y="0"/>
                      <a:pt x="51352" y="0"/>
                    </a:cubicBezTo>
                    <a:lnTo>
                      <a:pt x="136435" y="0"/>
                    </a:lnTo>
                    <a:cubicBezTo>
                      <a:pt x="164760" y="0"/>
                      <a:pt x="187787" y="23027"/>
                      <a:pt x="187787" y="51352"/>
                    </a:cubicBezTo>
                    <a:lnTo>
                      <a:pt x="187787" y="136435"/>
                    </a:lnTo>
                    <a:cubicBezTo>
                      <a:pt x="187787" y="164760"/>
                      <a:pt x="164760" y="187787"/>
                      <a:pt x="136435" y="187787"/>
                    </a:cubicBezTo>
                    <a:close/>
                  </a:path>
                </a:pathLst>
              </a:custGeom>
              <a:noFill/>
              <a:ln w="3241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489232-A0B9-4159-8A53-F05C686455D2}"/>
              </a:ext>
            </a:extLst>
          </p:cNvPr>
          <p:cNvGrpSpPr/>
          <p:nvPr/>
        </p:nvGrpSpPr>
        <p:grpSpPr>
          <a:xfrm>
            <a:off x="6802405" y="3514758"/>
            <a:ext cx="807798" cy="807798"/>
            <a:chOff x="6802405" y="3514758"/>
            <a:chExt cx="807798" cy="807798"/>
          </a:xfrm>
        </p:grpSpPr>
        <p:sp>
          <p:nvSpPr>
            <p:cNvPr id="2308" name="자유형: 도형 2307">
              <a:extLst>
                <a:ext uri="{FF2B5EF4-FFF2-40B4-BE49-F238E27FC236}">
                  <a16:creationId xmlns:a16="http://schemas.microsoft.com/office/drawing/2014/main" id="{3EB4E58B-90C6-4A66-B32D-E2ABE0AB0028}"/>
                </a:ext>
              </a:extLst>
            </p:cNvPr>
            <p:cNvSpPr/>
            <p:nvPr/>
          </p:nvSpPr>
          <p:spPr>
            <a:xfrm>
              <a:off x="6802405" y="3514758"/>
              <a:ext cx="807798" cy="807798"/>
            </a:xfrm>
            <a:custGeom>
              <a:avLst/>
              <a:gdLst>
                <a:gd name="connsiteX0" fmla="*/ 807799 w 807798"/>
                <a:gd name="connsiteY0" fmla="*/ 403899 h 807798"/>
                <a:gd name="connsiteX1" fmla="*/ 403900 w 807798"/>
                <a:gd name="connsiteY1" fmla="*/ 807798 h 807798"/>
                <a:gd name="connsiteX2" fmla="*/ 1 w 807798"/>
                <a:gd name="connsiteY2" fmla="*/ 403899 h 807798"/>
                <a:gd name="connsiteX3" fmla="*/ 403900 w 807798"/>
                <a:gd name="connsiteY3" fmla="*/ 0 h 807798"/>
                <a:gd name="connsiteX4" fmla="*/ 807799 w 807798"/>
                <a:gd name="connsiteY4" fmla="*/ 403899 h 80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798" h="807798">
                  <a:moveTo>
                    <a:pt x="807799" y="403899"/>
                  </a:moveTo>
                  <a:cubicBezTo>
                    <a:pt x="807799" y="626967"/>
                    <a:pt x="626967" y="807798"/>
                    <a:pt x="403900" y="807798"/>
                  </a:cubicBezTo>
                  <a:cubicBezTo>
                    <a:pt x="180832" y="807798"/>
                    <a:pt x="1" y="626967"/>
                    <a:pt x="1" y="403899"/>
                  </a:cubicBezTo>
                  <a:cubicBezTo>
                    <a:pt x="1" y="180832"/>
                    <a:pt x="180832" y="0"/>
                    <a:pt x="403900" y="0"/>
                  </a:cubicBezTo>
                  <a:cubicBezTo>
                    <a:pt x="626967" y="0"/>
                    <a:pt x="807799" y="180832"/>
                    <a:pt x="807799" y="403899"/>
                  </a:cubicBezTo>
                  <a:close/>
                </a:path>
              </a:pathLst>
            </a:custGeom>
            <a:solidFill>
              <a:srgbClr val="44308E"/>
            </a:solidFill>
            <a:ln w="108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351" name="그래픽 2241">
              <a:extLst>
                <a:ext uri="{FF2B5EF4-FFF2-40B4-BE49-F238E27FC236}">
                  <a16:creationId xmlns:a16="http://schemas.microsoft.com/office/drawing/2014/main" id="{72A865AE-E26C-42A8-A3D0-DBE094BDD515}"/>
                </a:ext>
              </a:extLst>
            </p:cNvPr>
            <p:cNvGrpSpPr/>
            <p:nvPr/>
          </p:nvGrpSpPr>
          <p:grpSpPr>
            <a:xfrm>
              <a:off x="6928353" y="3723194"/>
              <a:ext cx="555577" cy="407899"/>
              <a:chOff x="6928353" y="3581160"/>
              <a:chExt cx="555577" cy="407899"/>
            </a:xfrm>
            <a:solidFill>
              <a:schemeClr val="accent1"/>
            </a:solidFill>
          </p:grpSpPr>
          <p:grpSp>
            <p:nvGrpSpPr>
              <p:cNvPr id="2352" name="그래픽 2241">
                <a:extLst>
                  <a:ext uri="{FF2B5EF4-FFF2-40B4-BE49-F238E27FC236}">
                    <a16:creationId xmlns:a16="http://schemas.microsoft.com/office/drawing/2014/main" id="{72A865AE-E26C-42A8-A3D0-DBE094BDD515}"/>
                  </a:ext>
                </a:extLst>
              </p:cNvPr>
              <p:cNvGrpSpPr/>
              <p:nvPr/>
            </p:nvGrpSpPr>
            <p:grpSpPr>
              <a:xfrm>
                <a:off x="6928353" y="3581160"/>
                <a:ext cx="555577" cy="407899"/>
                <a:chOff x="6928353" y="3581160"/>
                <a:chExt cx="555577" cy="407899"/>
              </a:xfrm>
              <a:solidFill>
                <a:schemeClr val="accent1"/>
              </a:solidFill>
            </p:grpSpPr>
            <p:sp>
              <p:nvSpPr>
                <p:cNvPr id="2353" name="자유형: 도형 2352">
                  <a:extLst>
                    <a:ext uri="{FF2B5EF4-FFF2-40B4-BE49-F238E27FC236}">
                      <a16:creationId xmlns:a16="http://schemas.microsoft.com/office/drawing/2014/main" id="{FC9754DC-59F9-47BE-AF89-9EAD536BEBDB}"/>
                    </a:ext>
                  </a:extLst>
                </p:cNvPr>
                <p:cNvSpPr/>
                <p:nvPr/>
              </p:nvSpPr>
              <p:spPr>
                <a:xfrm>
                  <a:off x="6928353" y="3581160"/>
                  <a:ext cx="349844" cy="329843"/>
                </a:xfrm>
                <a:custGeom>
                  <a:avLst/>
                  <a:gdLst>
                    <a:gd name="connsiteX0" fmla="*/ 307681 w 349844"/>
                    <a:gd name="connsiteY0" fmla="*/ 0 h 329843"/>
                    <a:gd name="connsiteX1" fmla="*/ 42163 w 349844"/>
                    <a:gd name="connsiteY1" fmla="*/ 0 h 329843"/>
                    <a:gd name="connsiteX2" fmla="*/ 0 w 349844"/>
                    <a:gd name="connsiteY2" fmla="*/ 42163 h 329843"/>
                    <a:gd name="connsiteX3" fmla="*/ 0 w 349844"/>
                    <a:gd name="connsiteY3" fmla="*/ 219464 h 329843"/>
                    <a:gd name="connsiteX4" fmla="*/ 42163 w 349844"/>
                    <a:gd name="connsiteY4" fmla="*/ 261626 h 329843"/>
                    <a:gd name="connsiteX5" fmla="*/ 55785 w 349844"/>
                    <a:gd name="connsiteY5" fmla="*/ 261626 h 329843"/>
                    <a:gd name="connsiteX6" fmla="*/ 142273 w 349844"/>
                    <a:gd name="connsiteY6" fmla="*/ 329844 h 329843"/>
                    <a:gd name="connsiteX7" fmla="*/ 142273 w 349844"/>
                    <a:gd name="connsiteY7" fmla="*/ 261626 h 329843"/>
                    <a:gd name="connsiteX8" fmla="*/ 307681 w 349844"/>
                    <a:gd name="connsiteY8" fmla="*/ 261626 h 329843"/>
                    <a:gd name="connsiteX9" fmla="*/ 349844 w 349844"/>
                    <a:gd name="connsiteY9" fmla="*/ 219464 h 329843"/>
                    <a:gd name="connsiteX10" fmla="*/ 349844 w 349844"/>
                    <a:gd name="connsiteY10" fmla="*/ 42163 h 329843"/>
                    <a:gd name="connsiteX11" fmla="*/ 307681 w 349844"/>
                    <a:gd name="connsiteY11" fmla="*/ 0 h 32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9844" h="329843">
                      <a:moveTo>
                        <a:pt x="307681" y="0"/>
                      </a:moveTo>
                      <a:lnTo>
                        <a:pt x="42163" y="0"/>
                      </a:lnTo>
                      <a:cubicBezTo>
                        <a:pt x="18811" y="0"/>
                        <a:pt x="0" y="18919"/>
                        <a:pt x="0" y="42163"/>
                      </a:cubicBezTo>
                      <a:lnTo>
                        <a:pt x="0" y="219464"/>
                      </a:lnTo>
                      <a:cubicBezTo>
                        <a:pt x="0" y="242815"/>
                        <a:pt x="18919" y="261626"/>
                        <a:pt x="42163" y="261626"/>
                      </a:cubicBezTo>
                      <a:lnTo>
                        <a:pt x="55785" y="261626"/>
                      </a:lnTo>
                      <a:lnTo>
                        <a:pt x="142273" y="329844"/>
                      </a:lnTo>
                      <a:lnTo>
                        <a:pt x="142273" y="261626"/>
                      </a:lnTo>
                      <a:lnTo>
                        <a:pt x="307681" y="261626"/>
                      </a:lnTo>
                      <a:cubicBezTo>
                        <a:pt x="331033" y="261626"/>
                        <a:pt x="349844" y="242707"/>
                        <a:pt x="349844" y="219464"/>
                      </a:cubicBezTo>
                      <a:lnTo>
                        <a:pt x="349844" y="42163"/>
                      </a:lnTo>
                      <a:cubicBezTo>
                        <a:pt x="349844" y="18919"/>
                        <a:pt x="330925" y="0"/>
                        <a:pt x="307681" y="0"/>
                      </a:cubicBezTo>
                      <a:close/>
                    </a:path>
                  </a:pathLst>
                </a:custGeom>
                <a:noFill/>
                <a:ln w="2832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4" name="자유형: 도형 2353">
                  <a:extLst>
                    <a:ext uri="{FF2B5EF4-FFF2-40B4-BE49-F238E27FC236}">
                      <a16:creationId xmlns:a16="http://schemas.microsoft.com/office/drawing/2014/main" id="{A7B757B1-B771-446B-A9BE-3D345BE920CA}"/>
                    </a:ext>
                  </a:extLst>
                </p:cNvPr>
                <p:cNvSpPr/>
                <p:nvPr/>
              </p:nvSpPr>
              <p:spPr>
                <a:xfrm>
                  <a:off x="7134087" y="3659216"/>
                  <a:ext cx="349844" cy="329843"/>
                </a:xfrm>
                <a:custGeom>
                  <a:avLst/>
                  <a:gdLst>
                    <a:gd name="connsiteX0" fmla="*/ 42163 w 349844"/>
                    <a:gd name="connsiteY0" fmla="*/ 0 h 329843"/>
                    <a:gd name="connsiteX1" fmla="*/ 307682 w 349844"/>
                    <a:gd name="connsiteY1" fmla="*/ 0 h 329843"/>
                    <a:gd name="connsiteX2" fmla="*/ 349845 w 349844"/>
                    <a:gd name="connsiteY2" fmla="*/ 42163 h 329843"/>
                    <a:gd name="connsiteX3" fmla="*/ 349845 w 349844"/>
                    <a:gd name="connsiteY3" fmla="*/ 219464 h 329843"/>
                    <a:gd name="connsiteX4" fmla="*/ 307682 w 349844"/>
                    <a:gd name="connsiteY4" fmla="*/ 261626 h 329843"/>
                    <a:gd name="connsiteX5" fmla="*/ 294060 w 349844"/>
                    <a:gd name="connsiteY5" fmla="*/ 261626 h 329843"/>
                    <a:gd name="connsiteX6" fmla="*/ 207571 w 349844"/>
                    <a:gd name="connsiteY6" fmla="*/ 329844 h 329843"/>
                    <a:gd name="connsiteX7" fmla="*/ 207571 w 349844"/>
                    <a:gd name="connsiteY7" fmla="*/ 261626 h 329843"/>
                    <a:gd name="connsiteX8" fmla="*/ 42163 w 349844"/>
                    <a:gd name="connsiteY8" fmla="*/ 261626 h 329843"/>
                    <a:gd name="connsiteX9" fmla="*/ 0 w 349844"/>
                    <a:gd name="connsiteY9" fmla="*/ 219464 h 329843"/>
                    <a:gd name="connsiteX10" fmla="*/ 0 w 349844"/>
                    <a:gd name="connsiteY10" fmla="*/ 42163 h 329843"/>
                    <a:gd name="connsiteX11" fmla="*/ 42163 w 349844"/>
                    <a:gd name="connsiteY11" fmla="*/ 0 h 32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9844" h="329843">
                      <a:moveTo>
                        <a:pt x="42163" y="0"/>
                      </a:moveTo>
                      <a:lnTo>
                        <a:pt x="307682" y="0"/>
                      </a:lnTo>
                      <a:cubicBezTo>
                        <a:pt x="331033" y="0"/>
                        <a:pt x="349845" y="18919"/>
                        <a:pt x="349845" y="42163"/>
                      </a:cubicBezTo>
                      <a:lnTo>
                        <a:pt x="349845" y="219464"/>
                      </a:lnTo>
                      <a:cubicBezTo>
                        <a:pt x="349845" y="242815"/>
                        <a:pt x="330925" y="261626"/>
                        <a:pt x="307682" y="261626"/>
                      </a:cubicBezTo>
                      <a:lnTo>
                        <a:pt x="294060" y="261626"/>
                      </a:lnTo>
                      <a:lnTo>
                        <a:pt x="207571" y="329844"/>
                      </a:lnTo>
                      <a:lnTo>
                        <a:pt x="207571" y="261626"/>
                      </a:lnTo>
                      <a:lnTo>
                        <a:pt x="42163" y="261626"/>
                      </a:lnTo>
                      <a:cubicBezTo>
                        <a:pt x="18811" y="261626"/>
                        <a:pt x="0" y="242707"/>
                        <a:pt x="0" y="219464"/>
                      </a:cubicBezTo>
                      <a:lnTo>
                        <a:pt x="0" y="42163"/>
                      </a:lnTo>
                      <a:cubicBezTo>
                        <a:pt x="0" y="18919"/>
                        <a:pt x="18919" y="0"/>
                        <a:pt x="42163" y="0"/>
                      </a:cubicBezTo>
                      <a:close/>
                    </a:path>
                  </a:pathLst>
                </a:custGeom>
                <a:solidFill>
                  <a:srgbClr val="CD181C"/>
                </a:solidFill>
                <a:ln w="2832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355" name="그래픽 2241">
                <a:extLst>
                  <a:ext uri="{FF2B5EF4-FFF2-40B4-BE49-F238E27FC236}">
                    <a16:creationId xmlns:a16="http://schemas.microsoft.com/office/drawing/2014/main" id="{72A865AE-E26C-42A8-A3D0-DBE094BDD515}"/>
                  </a:ext>
                </a:extLst>
              </p:cNvPr>
              <p:cNvGrpSpPr/>
              <p:nvPr/>
            </p:nvGrpSpPr>
            <p:grpSpPr>
              <a:xfrm>
                <a:off x="7184682" y="3768407"/>
                <a:ext cx="248652" cy="42811"/>
                <a:chOff x="7184682" y="3768407"/>
                <a:chExt cx="248652" cy="42811"/>
              </a:xfrm>
              <a:solidFill>
                <a:srgbClr val="FFFFFF"/>
              </a:solidFill>
            </p:grpSpPr>
            <p:sp>
              <p:nvSpPr>
                <p:cNvPr id="2356" name="자유형: 도형 2355">
                  <a:extLst>
                    <a:ext uri="{FF2B5EF4-FFF2-40B4-BE49-F238E27FC236}">
                      <a16:creationId xmlns:a16="http://schemas.microsoft.com/office/drawing/2014/main" id="{67CAFFB7-098C-46C8-B3CA-7B5A17F737D4}"/>
                    </a:ext>
                  </a:extLst>
                </p:cNvPr>
                <p:cNvSpPr/>
                <p:nvPr/>
              </p:nvSpPr>
              <p:spPr>
                <a:xfrm>
                  <a:off x="7184682" y="3768407"/>
                  <a:ext cx="42811" cy="42811"/>
                </a:xfrm>
                <a:custGeom>
                  <a:avLst/>
                  <a:gdLst>
                    <a:gd name="connsiteX0" fmla="*/ 42812 w 42811"/>
                    <a:gd name="connsiteY0" fmla="*/ 21406 h 42811"/>
                    <a:gd name="connsiteX1" fmla="*/ 21406 w 42811"/>
                    <a:gd name="connsiteY1" fmla="*/ 42812 h 42811"/>
                    <a:gd name="connsiteX2" fmla="*/ 0 w 42811"/>
                    <a:gd name="connsiteY2" fmla="*/ 21406 h 42811"/>
                    <a:gd name="connsiteX3" fmla="*/ 21406 w 42811"/>
                    <a:gd name="connsiteY3" fmla="*/ 0 h 42811"/>
                    <a:gd name="connsiteX4" fmla="*/ 42812 w 42811"/>
                    <a:gd name="connsiteY4" fmla="*/ 21406 h 4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1" h="42811">
                      <a:moveTo>
                        <a:pt x="42812" y="21406"/>
                      </a:moveTo>
                      <a:cubicBezTo>
                        <a:pt x="42812" y="33228"/>
                        <a:pt x="33228" y="42812"/>
                        <a:pt x="21406" y="42812"/>
                      </a:cubicBezTo>
                      <a:cubicBezTo>
                        <a:pt x="9584" y="42812"/>
                        <a:pt x="0" y="33228"/>
                        <a:pt x="0" y="21406"/>
                      </a:cubicBezTo>
                      <a:cubicBezTo>
                        <a:pt x="0" y="9584"/>
                        <a:pt x="9584" y="0"/>
                        <a:pt x="21406" y="0"/>
                      </a:cubicBezTo>
                      <a:cubicBezTo>
                        <a:pt x="33228" y="0"/>
                        <a:pt x="42812" y="9584"/>
                        <a:pt x="42812" y="214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7" name="자유형: 도형 2356">
                  <a:extLst>
                    <a:ext uri="{FF2B5EF4-FFF2-40B4-BE49-F238E27FC236}">
                      <a16:creationId xmlns:a16="http://schemas.microsoft.com/office/drawing/2014/main" id="{7742A3E2-5DEB-4088-97A0-E22BA0DEFCBA}"/>
                    </a:ext>
                  </a:extLst>
                </p:cNvPr>
                <p:cNvSpPr/>
                <p:nvPr/>
              </p:nvSpPr>
              <p:spPr>
                <a:xfrm>
                  <a:off x="7253332" y="3768407"/>
                  <a:ext cx="42811" cy="42811"/>
                </a:xfrm>
                <a:custGeom>
                  <a:avLst/>
                  <a:gdLst>
                    <a:gd name="connsiteX0" fmla="*/ 42811 w 42811"/>
                    <a:gd name="connsiteY0" fmla="*/ 21406 h 42811"/>
                    <a:gd name="connsiteX1" fmla="*/ 21406 w 42811"/>
                    <a:gd name="connsiteY1" fmla="*/ 42812 h 42811"/>
                    <a:gd name="connsiteX2" fmla="*/ 0 w 42811"/>
                    <a:gd name="connsiteY2" fmla="*/ 21406 h 42811"/>
                    <a:gd name="connsiteX3" fmla="*/ 21406 w 42811"/>
                    <a:gd name="connsiteY3" fmla="*/ 0 h 42811"/>
                    <a:gd name="connsiteX4" fmla="*/ 42811 w 42811"/>
                    <a:gd name="connsiteY4" fmla="*/ 21406 h 4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1" h="42811">
                      <a:moveTo>
                        <a:pt x="42811" y="21406"/>
                      </a:moveTo>
                      <a:cubicBezTo>
                        <a:pt x="42811" y="33228"/>
                        <a:pt x="33228" y="42812"/>
                        <a:pt x="21406" y="42812"/>
                      </a:cubicBezTo>
                      <a:cubicBezTo>
                        <a:pt x="9584" y="42812"/>
                        <a:pt x="0" y="33228"/>
                        <a:pt x="0" y="21406"/>
                      </a:cubicBezTo>
                      <a:cubicBezTo>
                        <a:pt x="0" y="9584"/>
                        <a:pt x="9584" y="0"/>
                        <a:pt x="21406" y="0"/>
                      </a:cubicBezTo>
                      <a:cubicBezTo>
                        <a:pt x="33228" y="0"/>
                        <a:pt x="42811" y="9584"/>
                        <a:pt x="42811" y="214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8" name="자유형: 도형 2357">
                  <a:extLst>
                    <a:ext uri="{FF2B5EF4-FFF2-40B4-BE49-F238E27FC236}">
                      <a16:creationId xmlns:a16="http://schemas.microsoft.com/office/drawing/2014/main" id="{26AFD2F3-5E36-4E05-8576-89CBB02AE08B}"/>
                    </a:ext>
                  </a:extLst>
                </p:cNvPr>
                <p:cNvSpPr/>
                <p:nvPr/>
              </p:nvSpPr>
              <p:spPr>
                <a:xfrm>
                  <a:off x="7321874" y="3768407"/>
                  <a:ext cx="42811" cy="42811"/>
                </a:xfrm>
                <a:custGeom>
                  <a:avLst/>
                  <a:gdLst>
                    <a:gd name="connsiteX0" fmla="*/ 42812 w 42811"/>
                    <a:gd name="connsiteY0" fmla="*/ 21406 h 42811"/>
                    <a:gd name="connsiteX1" fmla="*/ 21406 w 42811"/>
                    <a:gd name="connsiteY1" fmla="*/ 42812 h 42811"/>
                    <a:gd name="connsiteX2" fmla="*/ 0 w 42811"/>
                    <a:gd name="connsiteY2" fmla="*/ 21406 h 42811"/>
                    <a:gd name="connsiteX3" fmla="*/ 21406 w 42811"/>
                    <a:gd name="connsiteY3" fmla="*/ 0 h 42811"/>
                    <a:gd name="connsiteX4" fmla="*/ 42812 w 42811"/>
                    <a:gd name="connsiteY4" fmla="*/ 21406 h 4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1" h="42811">
                      <a:moveTo>
                        <a:pt x="42812" y="21406"/>
                      </a:moveTo>
                      <a:cubicBezTo>
                        <a:pt x="42812" y="33190"/>
                        <a:pt x="33298" y="42812"/>
                        <a:pt x="21406" y="42812"/>
                      </a:cubicBezTo>
                      <a:cubicBezTo>
                        <a:pt x="9622" y="42812"/>
                        <a:pt x="0" y="33298"/>
                        <a:pt x="0" y="21406"/>
                      </a:cubicBezTo>
                      <a:cubicBezTo>
                        <a:pt x="0" y="9514"/>
                        <a:pt x="9514" y="0"/>
                        <a:pt x="21406" y="0"/>
                      </a:cubicBezTo>
                      <a:cubicBezTo>
                        <a:pt x="33298" y="108"/>
                        <a:pt x="42812" y="9622"/>
                        <a:pt x="42812" y="214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9" name="자유형: 도형 2358">
                  <a:extLst>
                    <a:ext uri="{FF2B5EF4-FFF2-40B4-BE49-F238E27FC236}">
                      <a16:creationId xmlns:a16="http://schemas.microsoft.com/office/drawing/2014/main" id="{80C4AE2E-63FF-4EE5-B85C-3F13B7CEFAB9}"/>
                    </a:ext>
                  </a:extLst>
                </p:cNvPr>
                <p:cNvSpPr/>
                <p:nvPr/>
              </p:nvSpPr>
              <p:spPr>
                <a:xfrm>
                  <a:off x="7390524" y="3768407"/>
                  <a:ext cx="42811" cy="42811"/>
                </a:xfrm>
                <a:custGeom>
                  <a:avLst/>
                  <a:gdLst>
                    <a:gd name="connsiteX0" fmla="*/ 42811 w 42811"/>
                    <a:gd name="connsiteY0" fmla="*/ 21406 h 42811"/>
                    <a:gd name="connsiteX1" fmla="*/ 21406 w 42811"/>
                    <a:gd name="connsiteY1" fmla="*/ 42812 h 42811"/>
                    <a:gd name="connsiteX2" fmla="*/ 0 w 42811"/>
                    <a:gd name="connsiteY2" fmla="*/ 21406 h 42811"/>
                    <a:gd name="connsiteX3" fmla="*/ 21406 w 42811"/>
                    <a:gd name="connsiteY3" fmla="*/ 0 h 42811"/>
                    <a:gd name="connsiteX4" fmla="*/ 42811 w 42811"/>
                    <a:gd name="connsiteY4" fmla="*/ 21406 h 4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11" h="42811">
                      <a:moveTo>
                        <a:pt x="42811" y="21406"/>
                      </a:moveTo>
                      <a:cubicBezTo>
                        <a:pt x="42811" y="33190"/>
                        <a:pt x="33297" y="42812"/>
                        <a:pt x="21406" y="42812"/>
                      </a:cubicBezTo>
                      <a:cubicBezTo>
                        <a:pt x="9622" y="42812"/>
                        <a:pt x="0" y="33298"/>
                        <a:pt x="0" y="21406"/>
                      </a:cubicBezTo>
                      <a:cubicBezTo>
                        <a:pt x="0" y="9514"/>
                        <a:pt x="9514" y="0"/>
                        <a:pt x="21406" y="0"/>
                      </a:cubicBezTo>
                      <a:cubicBezTo>
                        <a:pt x="33297" y="108"/>
                        <a:pt x="42811" y="9622"/>
                        <a:pt x="42811" y="214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380" name="Rectangle 29">
            <a:extLst>
              <a:ext uri="{FF2B5EF4-FFF2-40B4-BE49-F238E27FC236}">
                <a16:creationId xmlns:a16="http://schemas.microsoft.com/office/drawing/2014/main" id="{E2EE1358-EDB2-45C3-A22B-96922600F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802" y="2372034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err="1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노민영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1" name="Rectangle 30">
            <a:extLst>
              <a:ext uri="{FF2B5EF4-FFF2-40B4-BE49-F238E27FC236}">
                <a16:creationId xmlns:a16="http://schemas.microsoft.com/office/drawing/2014/main" id="{D504B7CF-76E6-4295-BE64-F536E5013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85" y="2533959"/>
            <a:ext cx="11413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계획  및</a:t>
            </a:r>
            <a:r>
              <a:rPr lang="en-US" altLang="ko-KR" sz="1000" dirty="0" smtClean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</a:t>
            </a:r>
            <a:endParaRPr lang="ko-KR" altLang="ko-KR" dirty="0"/>
          </a:p>
        </p:txBody>
      </p:sp>
      <p:sp>
        <p:nvSpPr>
          <p:cNvPr id="385" name="Rectangle 29">
            <a:extLst>
              <a:ext uri="{FF2B5EF4-FFF2-40B4-BE49-F238E27FC236}">
                <a16:creationId xmlns:a16="http://schemas.microsoft.com/office/drawing/2014/main" id="{E3515933-E202-4FAD-B1F5-C68ED3372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313" y="2372034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김진규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6" name="Rectangle 30">
            <a:extLst>
              <a:ext uri="{FF2B5EF4-FFF2-40B4-BE49-F238E27FC236}">
                <a16:creationId xmlns:a16="http://schemas.microsoft.com/office/drawing/2014/main" id="{B3B61A32-EB75-42B6-82BE-0F9CDA425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818" y="2533959"/>
            <a:ext cx="112530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 </a:t>
            </a:r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 모델 작성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0" name="Rectangle 29">
            <a:extLst>
              <a:ext uri="{FF2B5EF4-FFF2-40B4-BE49-F238E27FC236}">
                <a16:creationId xmlns:a16="http://schemas.microsoft.com/office/drawing/2014/main" id="{8FC89059-45A7-473A-A2A4-A53336DC4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159" y="4465995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최호준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1" name="Rectangle 30">
            <a:extLst>
              <a:ext uri="{FF2B5EF4-FFF2-40B4-BE49-F238E27FC236}">
                <a16:creationId xmlns:a16="http://schemas.microsoft.com/office/drawing/2014/main" id="{7257C5BF-35CD-4E5D-894F-9A35EBE5A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417" y="4627920"/>
            <a:ext cx="8175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발표 자료 작성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0" name="Rectangle 29">
            <a:extLst>
              <a:ext uri="{FF2B5EF4-FFF2-40B4-BE49-F238E27FC236}">
                <a16:creationId xmlns:a16="http://schemas.microsoft.com/office/drawing/2014/main" id="{3F5F0B9F-2E7D-4E47-AB9F-5B8C2DFA0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423" y="2371035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이용희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1" name="Rectangle 30">
            <a:extLst>
              <a:ext uri="{FF2B5EF4-FFF2-40B4-BE49-F238E27FC236}">
                <a16:creationId xmlns:a16="http://schemas.microsoft.com/office/drawing/2014/main" id="{3CD50EAF-2F67-4F04-B06D-A3C66A383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35" y="2532960"/>
            <a:ext cx="65562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말뭉치 선정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5" name="Rectangle 29">
            <a:extLst>
              <a:ext uri="{FF2B5EF4-FFF2-40B4-BE49-F238E27FC236}">
                <a16:creationId xmlns:a16="http://schemas.microsoft.com/office/drawing/2014/main" id="{0819A761-04ED-4424-B4D5-0657B09F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313" y="4485708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장태연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6" name="Rectangle 30">
            <a:extLst>
              <a:ext uri="{FF2B5EF4-FFF2-40B4-BE49-F238E27FC236}">
                <a16:creationId xmlns:a16="http://schemas.microsoft.com/office/drawing/2014/main" id="{E2FAA446-DBFE-4A35-85F4-9A976ABCB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700" y="4647633"/>
            <a:ext cx="65562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 err="1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테스트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0" name="Rectangle 29">
            <a:extLst>
              <a:ext uri="{FF2B5EF4-FFF2-40B4-BE49-F238E27FC236}">
                <a16:creationId xmlns:a16="http://schemas.microsoft.com/office/drawing/2014/main" id="{2F370D12-2F94-40DA-9E33-173483CDD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423" y="4484709"/>
            <a:ext cx="37029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3C3D3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1" name="Rectangle 30">
            <a:extLst>
              <a:ext uri="{FF2B5EF4-FFF2-40B4-BE49-F238E27FC236}">
                <a16:creationId xmlns:a16="http://schemas.microsoft.com/office/drawing/2014/main" id="{9E5BE73C-EA66-43D7-BF4A-B6C1E629B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180" y="4646634"/>
            <a:ext cx="9409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카카오 </a:t>
            </a:r>
            <a:r>
              <a:rPr lang="ko-KR" altLang="en-US" sz="1000" dirty="0" err="1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lang="ko-KR" altLang="en-US" sz="1000" dirty="0">
                <a:solidFill>
                  <a:srgbClr val="3C3D3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연동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pic>
        <p:nvPicPr>
          <p:cNvPr id="2050" name="Picture 2" descr="딥/머신러닝에 관심 있다면? 구름IDE GPU 인스턴스 베타 오픈 - 구름 공식 블로그 (goorm blog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06" y="1188241"/>
            <a:ext cx="3400612" cy="20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Tensorflow logo.svg - Wikimedia Common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70" y="785555"/>
            <a:ext cx="2659012" cy="28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챗봇과 카카오미니 서비스 제작 …. 개발 플랫폼 '카카오 아이 오픈빌더' CBT – 스타트업 스토리 플랫폼 '플래텀(Platum)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4" y="4015576"/>
            <a:ext cx="2923826" cy="147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608" y="4165049"/>
            <a:ext cx="2027406" cy="117793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072" y="4118223"/>
            <a:ext cx="2752699" cy="15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914400" y="1168400"/>
            <a:ext cx="7404100" cy="1117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말뭉치와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의도 분류기 제작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14400" y="2639219"/>
            <a:ext cx="7404100" cy="1117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의도 </a:t>
            </a:r>
            <a:r>
              <a:rPr lang="ko-KR" altLang="en-US" dirty="0" err="1" smtClean="0"/>
              <a:t>분류기를</a:t>
            </a:r>
            <a:r>
              <a:rPr lang="ko-KR" altLang="en-US" dirty="0" smtClean="0"/>
              <a:t> 구름 </a:t>
            </a:r>
            <a:r>
              <a:rPr lang="en-US" altLang="ko-KR" dirty="0" smtClean="0"/>
              <a:t>IDE GPU </a:t>
            </a:r>
            <a:r>
              <a:rPr lang="ko-KR" altLang="en-US" dirty="0" smtClean="0"/>
              <a:t>서버에서 </a:t>
            </a:r>
            <a:r>
              <a:rPr lang="ko-KR" altLang="en-US" dirty="0" err="1" smtClean="0"/>
              <a:t>텐서플로우로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14400" y="4201319"/>
            <a:ext cx="7404100" cy="1117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분류된 의도에 따라 다른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접근하여 사용자에게 정보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37" y="300554"/>
            <a:ext cx="7405173" cy="6835230"/>
          </a:xfrm>
          <a:prstGeom prst="rect">
            <a:avLst/>
          </a:prstGeom>
        </p:spPr>
      </p:pic>
      <p:grpSp>
        <p:nvGrpSpPr>
          <p:cNvPr id="50" name="그룹 1001"/>
          <p:cNvGrpSpPr/>
          <p:nvPr/>
        </p:nvGrpSpPr>
        <p:grpSpPr>
          <a:xfrm>
            <a:off x="3346552" y="2618583"/>
            <a:ext cx="1468566" cy="103163"/>
            <a:chOff x="1720952" y="947631"/>
            <a:chExt cx="1468566" cy="103163"/>
          </a:xfrm>
        </p:grpSpPr>
        <p:pic>
          <p:nvPicPr>
            <p:cNvPr id="51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952" y="947631"/>
              <a:ext cx="1468566" cy="103163"/>
            </a:xfrm>
            <a:prstGeom prst="rect">
              <a:avLst/>
            </a:prstGeom>
          </p:spPr>
        </p:pic>
      </p:grpSp>
      <p:grpSp>
        <p:nvGrpSpPr>
          <p:cNvPr id="52" name="그룹 1002"/>
          <p:cNvGrpSpPr/>
          <p:nvPr/>
        </p:nvGrpSpPr>
        <p:grpSpPr>
          <a:xfrm>
            <a:off x="4435124" y="2788412"/>
            <a:ext cx="1851293" cy="103163"/>
            <a:chOff x="2809524" y="1117460"/>
            <a:chExt cx="1851293" cy="103163"/>
          </a:xfrm>
        </p:grpSpPr>
        <p:pic>
          <p:nvPicPr>
            <p:cNvPr id="53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9524" y="1117460"/>
              <a:ext cx="1851293" cy="103163"/>
            </a:xfrm>
            <a:prstGeom prst="rect">
              <a:avLst/>
            </a:prstGeom>
          </p:spPr>
        </p:pic>
      </p:grpSp>
      <p:pic>
        <p:nvPicPr>
          <p:cNvPr id="54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8934" y="2595726"/>
            <a:ext cx="780075" cy="162151"/>
          </a:xfrm>
          <a:prstGeom prst="rect">
            <a:avLst/>
          </a:prstGeom>
        </p:spPr>
      </p:pic>
      <p:pic>
        <p:nvPicPr>
          <p:cNvPr id="55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9343" y="2765552"/>
            <a:ext cx="626446" cy="162151"/>
          </a:xfrm>
          <a:prstGeom prst="rect">
            <a:avLst/>
          </a:prstGeom>
        </p:spPr>
      </p:pic>
      <p:grpSp>
        <p:nvGrpSpPr>
          <p:cNvPr id="56" name="그룹 1003"/>
          <p:cNvGrpSpPr/>
          <p:nvPr/>
        </p:nvGrpSpPr>
        <p:grpSpPr>
          <a:xfrm>
            <a:off x="2834174" y="3124909"/>
            <a:ext cx="1468566" cy="103163"/>
            <a:chOff x="1208574" y="1453957"/>
            <a:chExt cx="1468566" cy="103163"/>
          </a:xfrm>
        </p:grpSpPr>
        <p:pic>
          <p:nvPicPr>
            <p:cNvPr id="57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574" y="1453957"/>
              <a:ext cx="1468566" cy="103163"/>
            </a:xfrm>
            <a:prstGeom prst="rect">
              <a:avLst/>
            </a:prstGeom>
          </p:spPr>
        </p:pic>
      </p:grpSp>
      <p:pic>
        <p:nvPicPr>
          <p:cNvPr id="58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8457" y="3102048"/>
            <a:ext cx="864694" cy="162151"/>
          </a:xfrm>
          <a:prstGeom prst="rect">
            <a:avLst/>
          </a:prstGeom>
        </p:spPr>
      </p:pic>
      <p:grpSp>
        <p:nvGrpSpPr>
          <p:cNvPr id="59" name="그룹 1004"/>
          <p:cNvGrpSpPr/>
          <p:nvPr/>
        </p:nvGrpSpPr>
        <p:grpSpPr>
          <a:xfrm>
            <a:off x="4080836" y="3309027"/>
            <a:ext cx="2205582" cy="103163"/>
            <a:chOff x="2455236" y="1638075"/>
            <a:chExt cx="2205582" cy="103163"/>
          </a:xfrm>
        </p:grpSpPr>
        <p:pic>
          <p:nvPicPr>
            <p:cNvPr id="60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5236" y="1638075"/>
              <a:ext cx="2205582" cy="103163"/>
            </a:xfrm>
            <a:prstGeom prst="rect">
              <a:avLst/>
            </a:prstGeom>
          </p:spPr>
        </p:pic>
      </p:grpSp>
      <p:pic>
        <p:nvPicPr>
          <p:cNvPr id="61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1248" y="3286171"/>
            <a:ext cx="853284" cy="162151"/>
          </a:xfrm>
          <a:prstGeom prst="rect">
            <a:avLst/>
          </a:prstGeom>
        </p:spPr>
      </p:pic>
      <p:grpSp>
        <p:nvGrpSpPr>
          <p:cNvPr id="62" name="그룹 1005"/>
          <p:cNvGrpSpPr/>
          <p:nvPr/>
        </p:nvGrpSpPr>
        <p:grpSpPr>
          <a:xfrm>
            <a:off x="2811317" y="3605158"/>
            <a:ext cx="1468566" cy="103163"/>
            <a:chOff x="1185717" y="1934206"/>
            <a:chExt cx="1468566" cy="103163"/>
          </a:xfrm>
        </p:grpSpPr>
        <p:pic>
          <p:nvPicPr>
            <p:cNvPr id="63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7" y="1934206"/>
              <a:ext cx="1468566" cy="103163"/>
            </a:xfrm>
            <a:prstGeom prst="rect">
              <a:avLst/>
            </a:prstGeom>
          </p:spPr>
        </p:pic>
      </p:grpSp>
      <p:pic>
        <p:nvPicPr>
          <p:cNvPr id="64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62743" y="3582295"/>
            <a:ext cx="1146589" cy="162151"/>
          </a:xfrm>
          <a:prstGeom prst="rect">
            <a:avLst/>
          </a:prstGeom>
        </p:spPr>
      </p:pic>
      <p:grpSp>
        <p:nvGrpSpPr>
          <p:cNvPr id="65" name="그룹 1006"/>
          <p:cNvGrpSpPr/>
          <p:nvPr/>
        </p:nvGrpSpPr>
        <p:grpSpPr>
          <a:xfrm>
            <a:off x="4054171" y="3770550"/>
            <a:ext cx="1534921" cy="103163"/>
            <a:chOff x="2428571" y="2099598"/>
            <a:chExt cx="1534921" cy="103163"/>
          </a:xfrm>
        </p:grpSpPr>
        <p:pic>
          <p:nvPicPr>
            <p:cNvPr id="66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28571" y="2099598"/>
              <a:ext cx="1534921" cy="103163"/>
            </a:xfrm>
            <a:prstGeom prst="rect">
              <a:avLst/>
            </a:prstGeom>
          </p:spPr>
        </p:pic>
      </p:grpSp>
      <p:pic>
        <p:nvPicPr>
          <p:cNvPr id="67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13219" y="3747695"/>
            <a:ext cx="906656" cy="1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939799" y="9736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말뭉치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0" y="3171031"/>
            <a:ext cx="3721291" cy="149232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73200" y="1543567"/>
            <a:ext cx="6564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책의 말뭉치를 재가공한 개발자의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github.com/derekahndev/chatbot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19023" y="484409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말뭉치의 의도 종류</a:t>
            </a:r>
            <a:endParaRPr lang="ko-KR" altLang="en-US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545" y="2973048"/>
            <a:ext cx="4008837" cy="169031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422118" y="484409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말뭉치의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4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51FDBB16-215B-4327-AC0A-E392D21A2ED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546100" y="-1260475"/>
            <a:ext cx="10067925" cy="87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1C68F0D2-1491-4DCA-B17C-666F85361C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627063" y="-1246188"/>
            <a:ext cx="10190163" cy="8705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5" name="Picture 227">
            <a:extLst>
              <a:ext uri="{FF2B5EF4-FFF2-40B4-BE49-F238E27FC236}">
                <a16:creationId xmlns:a16="http://schemas.microsoft.com/office/drawing/2014/main" id="{E6BDA19A-6F50-477D-A541-CCC7A5C3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3175"/>
            <a:ext cx="9075738" cy="6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228">
            <a:extLst>
              <a:ext uri="{FF2B5EF4-FFF2-40B4-BE49-F238E27FC236}">
                <a16:creationId xmlns:a16="http://schemas.microsoft.com/office/drawing/2014/main" id="{444EC7FF-626D-4815-B012-239BE6F2A1EC}"/>
              </a:ext>
            </a:extLst>
          </p:cNvPr>
          <p:cNvSpPr>
            <a:spLocks/>
          </p:cNvSpPr>
          <p:nvPr/>
        </p:nvSpPr>
        <p:spPr bwMode="auto">
          <a:xfrm>
            <a:off x="3074987" y="-3175"/>
            <a:ext cx="2928938" cy="401638"/>
          </a:xfrm>
          <a:custGeom>
            <a:avLst/>
            <a:gdLst>
              <a:gd name="T0" fmla="*/ 1732 w 1845"/>
              <a:gd name="T1" fmla="*/ 253 h 253"/>
              <a:gd name="T2" fmla="*/ 114 w 1845"/>
              <a:gd name="T3" fmla="*/ 253 h 253"/>
              <a:gd name="T4" fmla="*/ 114 w 1845"/>
              <a:gd name="T5" fmla="*/ 253 h 253"/>
              <a:gd name="T6" fmla="*/ 102 w 1845"/>
              <a:gd name="T7" fmla="*/ 251 h 253"/>
              <a:gd name="T8" fmla="*/ 92 w 1845"/>
              <a:gd name="T9" fmla="*/ 249 h 253"/>
              <a:gd name="T10" fmla="*/ 80 w 1845"/>
              <a:gd name="T11" fmla="*/ 248 h 253"/>
              <a:gd name="T12" fmla="*/ 70 w 1845"/>
              <a:gd name="T13" fmla="*/ 243 h 253"/>
              <a:gd name="T14" fmla="*/ 60 w 1845"/>
              <a:gd name="T15" fmla="*/ 239 h 253"/>
              <a:gd name="T16" fmla="*/ 51 w 1845"/>
              <a:gd name="T17" fmla="*/ 232 h 253"/>
              <a:gd name="T18" fmla="*/ 43 w 1845"/>
              <a:gd name="T19" fmla="*/ 226 h 253"/>
              <a:gd name="T20" fmla="*/ 34 w 1845"/>
              <a:gd name="T21" fmla="*/ 219 h 253"/>
              <a:gd name="T22" fmla="*/ 26 w 1845"/>
              <a:gd name="T23" fmla="*/ 210 h 253"/>
              <a:gd name="T24" fmla="*/ 21 w 1845"/>
              <a:gd name="T25" fmla="*/ 202 h 253"/>
              <a:gd name="T26" fmla="*/ 14 w 1845"/>
              <a:gd name="T27" fmla="*/ 192 h 253"/>
              <a:gd name="T28" fmla="*/ 9 w 1845"/>
              <a:gd name="T29" fmla="*/ 183 h 253"/>
              <a:gd name="T30" fmla="*/ 5 w 1845"/>
              <a:gd name="T31" fmla="*/ 171 h 253"/>
              <a:gd name="T32" fmla="*/ 2 w 1845"/>
              <a:gd name="T33" fmla="*/ 161 h 253"/>
              <a:gd name="T34" fmla="*/ 0 w 1845"/>
              <a:gd name="T35" fmla="*/ 149 h 253"/>
              <a:gd name="T36" fmla="*/ 0 w 1845"/>
              <a:gd name="T37" fmla="*/ 138 h 253"/>
              <a:gd name="T38" fmla="*/ 0 w 1845"/>
              <a:gd name="T39" fmla="*/ 0 h 253"/>
              <a:gd name="T40" fmla="*/ 1845 w 1845"/>
              <a:gd name="T41" fmla="*/ 0 h 253"/>
              <a:gd name="T42" fmla="*/ 1845 w 1845"/>
              <a:gd name="T43" fmla="*/ 138 h 253"/>
              <a:gd name="T44" fmla="*/ 1845 w 1845"/>
              <a:gd name="T45" fmla="*/ 138 h 253"/>
              <a:gd name="T46" fmla="*/ 1845 w 1845"/>
              <a:gd name="T47" fmla="*/ 149 h 253"/>
              <a:gd name="T48" fmla="*/ 1843 w 1845"/>
              <a:gd name="T49" fmla="*/ 161 h 253"/>
              <a:gd name="T50" fmla="*/ 1840 w 1845"/>
              <a:gd name="T51" fmla="*/ 171 h 253"/>
              <a:gd name="T52" fmla="*/ 1837 w 1845"/>
              <a:gd name="T53" fmla="*/ 183 h 253"/>
              <a:gd name="T54" fmla="*/ 1832 w 1845"/>
              <a:gd name="T55" fmla="*/ 192 h 253"/>
              <a:gd name="T56" fmla="*/ 1827 w 1845"/>
              <a:gd name="T57" fmla="*/ 202 h 253"/>
              <a:gd name="T58" fmla="*/ 1820 w 1845"/>
              <a:gd name="T59" fmla="*/ 210 h 253"/>
              <a:gd name="T60" fmla="*/ 1813 w 1845"/>
              <a:gd name="T61" fmla="*/ 219 h 253"/>
              <a:gd name="T62" fmla="*/ 1805 w 1845"/>
              <a:gd name="T63" fmla="*/ 226 h 253"/>
              <a:gd name="T64" fmla="*/ 1796 w 1845"/>
              <a:gd name="T65" fmla="*/ 232 h 253"/>
              <a:gd name="T66" fmla="*/ 1786 w 1845"/>
              <a:gd name="T67" fmla="*/ 239 h 253"/>
              <a:gd name="T68" fmla="*/ 1776 w 1845"/>
              <a:gd name="T69" fmla="*/ 243 h 253"/>
              <a:gd name="T70" fmla="*/ 1766 w 1845"/>
              <a:gd name="T71" fmla="*/ 248 h 253"/>
              <a:gd name="T72" fmla="*/ 1754 w 1845"/>
              <a:gd name="T73" fmla="*/ 249 h 253"/>
              <a:gd name="T74" fmla="*/ 1744 w 1845"/>
              <a:gd name="T75" fmla="*/ 251 h 253"/>
              <a:gd name="T76" fmla="*/ 1732 w 1845"/>
              <a:gd name="T77" fmla="*/ 253 h 253"/>
              <a:gd name="T78" fmla="*/ 1732 w 1845"/>
              <a:gd name="T79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5" h="253">
                <a:moveTo>
                  <a:pt x="1732" y="253"/>
                </a:moveTo>
                <a:lnTo>
                  <a:pt x="114" y="253"/>
                </a:lnTo>
                <a:lnTo>
                  <a:pt x="114" y="253"/>
                </a:lnTo>
                <a:lnTo>
                  <a:pt x="102" y="251"/>
                </a:lnTo>
                <a:lnTo>
                  <a:pt x="92" y="249"/>
                </a:lnTo>
                <a:lnTo>
                  <a:pt x="80" y="248"/>
                </a:lnTo>
                <a:lnTo>
                  <a:pt x="70" y="243"/>
                </a:lnTo>
                <a:lnTo>
                  <a:pt x="60" y="239"/>
                </a:lnTo>
                <a:lnTo>
                  <a:pt x="51" y="232"/>
                </a:lnTo>
                <a:lnTo>
                  <a:pt x="43" y="226"/>
                </a:lnTo>
                <a:lnTo>
                  <a:pt x="34" y="219"/>
                </a:lnTo>
                <a:lnTo>
                  <a:pt x="26" y="210"/>
                </a:lnTo>
                <a:lnTo>
                  <a:pt x="21" y="202"/>
                </a:lnTo>
                <a:lnTo>
                  <a:pt x="14" y="192"/>
                </a:lnTo>
                <a:lnTo>
                  <a:pt x="9" y="183"/>
                </a:lnTo>
                <a:lnTo>
                  <a:pt x="5" y="171"/>
                </a:lnTo>
                <a:lnTo>
                  <a:pt x="2" y="161"/>
                </a:lnTo>
                <a:lnTo>
                  <a:pt x="0" y="149"/>
                </a:lnTo>
                <a:lnTo>
                  <a:pt x="0" y="138"/>
                </a:lnTo>
                <a:lnTo>
                  <a:pt x="0" y="0"/>
                </a:lnTo>
                <a:lnTo>
                  <a:pt x="1845" y="0"/>
                </a:lnTo>
                <a:lnTo>
                  <a:pt x="1845" y="138"/>
                </a:lnTo>
                <a:lnTo>
                  <a:pt x="1845" y="138"/>
                </a:lnTo>
                <a:lnTo>
                  <a:pt x="1845" y="149"/>
                </a:lnTo>
                <a:lnTo>
                  <a:pt x="1843" y="161"/>
                </a:lnTo>
                <a:lnTo>
                  <a:pt x="1840" y="171"/>
                </a:lnTo>
                <a:lnTo>
                  <a:pt x="1837" y="183"/>
                </a:lnTo>
                <a:lnTo>
                  <a:pt x="1832" y="192"/>
                </a:lnTo>
                <a:lnTo>
                  <a:pt x="1827" y="202"/>
                </a:lnTo>
                <a:lnTo>
                  <a:pt x="1820" y="210"/>
                </a:lnTo>
                <a:lnTo>
                  <a:pt x="1813" y="219"/>
                </a:lnTo>
                <a:lnTo>
                  <a:pt x="1805" y="226"/>
                </a:lnTo>
                <a:lnTo>
                  <a:pt x="1796" y="232"/>
                </a:lnTo>
                <a:lnTo>
                  <a:pt x="1786" y="239"/>
                </a:lnTo>
                <a:lnTo>
                  <a:pt x="1776" y="243"/>
                </a:lnTo>
                <a:lnTo>
                  <a:pt x="1766" y="248"/>
                </a:lnTo>
                <a:lnTo>
                  <a:pt x="1754" y="249"/>
                </a:lnTo>
                <a:lnTo>
                  <a:pt x="1744" y="251"/>
                </a:lnTo>
                <a:lnTo>
                  <a:pt x="1732" y="253"/>
                </a:lnTo>
                <a:lnTo>
                  <a:pt x="1732" y="253"/>
                </a:lnTo>
                <a:close/>
              </a:path>
            </a:pathLst>
          </a:custGeom>
          <a:solidFill>
            <a:srgbClr val="3C3D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229">
            <a:extLst>
              <a:ext uri="{FF2B5EF4-FFF2-40B4-BE49-F238E27FC236}">
                <a16:creationId xmlns:a16="http://schemas.microsoft.com/office/drawing/2014/main" id="{A15945DA-DE8E-41FC-AA63-1ADAC0B5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01" y="115888"/>
            <a:ext cx="1269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ko-KR" altLang="en-US" sz="12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lang="ko-KR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939799" y="97366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73200" y="1543567"/>
            <a:ext cx="6742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Convolution </a:t>
            </a:r>
            <a:r>
              <a:rPr lang="en-US" altLang="ko-KR" sz="1400" dirty="0"/>
              <a:t>Neural </a:t>
            </a:r>
            <a:r>
              <a:rPr lang="en-US" altLang="ko-KR" sz="1400" dirty="0" smtClean="0"/>
              <a:t>Network</a:t>
            </a:r>
            <a:r>
              <a:rPr lang="ko-KR" altLang="en-US" sz="1400" dirty="0" smtClean="0"/>
              <a:t>의 약자이며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주로 이미지 분류에서</a:t>
            </a:r>
            <a:endParaRPr lang="en-US" altLang="ko-KR" sz="1400" dirty="0" smtClean="0"/>
          </a:p>
          <a:p>
            <a:r>
              <a:rPr lang="ko-KR" altLang="en-US" sz="1400" dirty="0" smtClean="0"/>
              <a:t>사용되나 문장 분류에도 사용될 수 있다</a:t>
            </a:r>
            <a:r>
              <a:rPr lang="en-US" altLang="ko-KR" sz="1400" dirty="0" smtClean="0"/>
              <a:t>.  </a:t>
            </a:r>
            <a:r>
              <a:rPr lang="ko-KR" altLang="en-US" sz="1400" dirty="0" err="1" smtClean="0"/>
              <a:t>텐서플로우를</a:t>
            </a:r>
            <a:r>
              <a:rPr lang="ko-KR" altLang="en-US" sz="1400" dirty="0" smtClean="0"/>
              <a:t> 이용하여 </a:t>
            </a:r>
            <a:r>
              <a:rPr lang="en-US" altLang="ko-KR" sz="1400" dirty="0" smtClean="0"/>
              <a:t>CNN</a:t>
            </a:r>
            <a:r>
              <a:rPr lang="ko-KR" altLang="en-US" sz="1400" dirty="0" smtClean="0"/>
              <a:t>을 활용할 예정</a:t>
            </a:r>
            <a:endParaRPr lang="ko-KR" altLang="en-US" sz="1400" dirty="0"/>
          </a:p>
        </p:txBody>
      </p:sp>
      <p:pic>
        <p:nvPicPr>
          <p:cNvPr id="3074" name="Picture 2" descr="영상] 컨벌루션 뉴런 네트워크(CNN) 란 무엇인가? &lt; Neural Network &lt; AI Tech &lt; 기사본문 - 인공지능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121589"/>
            <a:ext cx="6208795" cy="39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377</Words>
  <Application>Microsoft Office PowerPoint</Application>
  <PresentationFormat>사용자 지정</PresentationFormat>
  <Paragraphs>121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에스코어 드림 2 ExtraLight</vt:lpstr>
      <vt:lpstr>에스코어 드림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dongjoon lee</cp:lastModifiedBy>
  <cp:revision>73</cp:revision>
  <dcterms:created xsi:type="dcterms:W3CDTF">2020-01-11T13:55:11Z</dcterms:created>
  <dcterms:modified xsi:type="dcterms:W3CDTF">2023-01-09T21:01:42Z</dcterms:modified>
</cp:coreProperties>
</file>